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53" r:id="rId1"/>
  </p:sldMasterIdLst>
  <p:notesMasterIdLst>
    <p:notesMasterId r:id="rId19"/>
  </p:notesMasterIdLst>
  <p:sldIdLst>
    <p:sldId id="256" r:id="rId2"/>
    <p:sldId id="257" r:id="rId3"/>
    <p:sldId id="271" r:id="rId4"/>
    <p:sldId id="259" r:id="rId5"/>
    <p:sldId id="260" r:id="rId6"/>
    <p:sldId id="261" r:id="rId7"/>
    <p:sldId id="262" r:id="rId8"/>
    <p:sldId id="263" r:id="rId9"/>
    <p:sldId id="273" r:id="rId10"/>
    <p:sldId id="276" r:id="rId11"/>
    <p:sldId id="274" r:id="rId12"/>
    <p:sldId id="266" r:id="rId13"/>
    <p:sldId id="267" r:id="rId14"/>
    <p:sldId id="275" r:id="rId15"/>
    <p:sldId id="272" r:id="rId16"/>
    <p:sldId id="277" r:id="rId17"/>
    <p:sldId id="270" r:id="rId18"/>
  </p:sldIdLst>
  <p:sldSz cx="9144000" cy="5143500" type="screen16x9"/>
  <p:notesSz cx="6858000" cy="9144000"/>
  <p:embeddedFontLst>
    <p:embeddedFont>
      <p:font typeface="Lato" panose="020B0604020202020204" charset="0"/>
      <p:regular r:id="rId20"/>
      <p:bold r:id="rId21"/>
      <p:italic r:id="rId22"/>
      <p:boldItalic r:id="rId23"/>
    </p:embeddedFont>
    <p:embeddedFont>
      <p:font typeface="Roboto" panose="020B0604020202020204" charset="0"/>
      <p:regular r:id="rId24"/>
      <p:bold r:id="rId25"/>
      <p:italic r:id="rId26"/>
      <p:boldItalic r:id="rId27"/>
    </p:embeddedFont>
    <p:embeddedFont>
      <p:font typeface="Trebuchet MS" panose="020B0603020202020204" pitchFamily="34" charset="0"/>
      <p:regular r:id="rId28"/>
      <p:bold r:id="rId29"/>
      <p:italic r:id="rId30"/>
      <p:boldItalic r:id="rId31"/>
    </p:embeddedFont>
    <p:embeddedFont>
      <p:font typeface="Wingdings 3" panose="05040102010807070707" pitchFamily="18" charset="2"/>
      <p:regular r:id="rId3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10795D3-DF8F-4F4E-B7B4-8A3F8A8A6BBC}" v="56" dt="2021-01-01T05:25:53.6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8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21" Type="http://schemas.openxmlformats.org/officeDocument/2006/relationships/font" Target="fonts/font2.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SHEK SINGH" userId="a544e23dc775c010" providerId="LiveId" clId="{F10795D3-DF8F-4F4E-B7B4-8A3F8A8A6BBC}"/>
    <pc:docChg chg="undo custSel mod addSld delSld modSld modShowInfo">
      <pc:chgData name="ABHISHEK SINGH" userId="a544e23dc775c010" providerId="LiveId" clId="{F10795D3-DF8F-4F4E-B7B4-8A3F8A8A6BBC}" dt="2021-01-01T05:25:53.631" v="262" actId="1076"/>
      <pc:docMkLst>
        <pc:docMk/>
      </pc:docMkLst>
      <pc:sldChg chg="modSp mod">
        <pc:chgData name="ABHISHEK SINGH" userId="a544e23dc775c010" providerId="LiveId" clId="{F10795D3-DF8F-4F4E-B7B4-8A3F8A8A6BBC}" dt="2020-12-31T15:57:43.296" v="131" actId="20577"/>
        <pc:sldMkLst>
          <pc:docMk/>
          <pc:sldMk cId="0" sldId="256"/>
        </pc:sldMkLst>
        <pc:spChg chg="mod">
          <ac:chgData name="ABHISHEK SINGH" userId="a544e23dc775c010" providerId="LiveId" clId="{F10795D3-DF8F-4F4E-B7B4-8A3F8A8A6BBC}" dt="2020-12-31T15:57:43.296" v="131" actId="20577"/>
          <ac:spMkLst>
            <pc:docMk/>
            <pc:sldMk cId="0" sldId="256"/>
            <ac:spMk id="88" creationId="{00000000-0000-0000-0000-000000000000}"/>
          </ac:spMkLst>
        </pc:spChg>
      </pc:sldChg>
      <pc:sldChg chg="modSp mod">
        <pc:chgData name="ABHISHEK SINGH" userId="a544e23dc775c010" providerId="LiveId" clId="{F10795D3-DF8F-4F4E-B7B4-8A3F8A8A6BBC}" dt="2021-01-01T05:20:36.545" v="218" actId="27636"/>
        <pc:sldMkLst>
          <pc:docMk/>
          <pc:sldMk cId="0" sldId="257"/>
        </pc:sldMkLst>
        <pc:spChg chg="mod">
          <ac:chgData name="ABHISHEK SINGH" userId="a544e23dc775c010" providerId="LiveId" clId="{F10795D3-DF8F-4F4E-B7B4-8A3F8A8A6BBC}" dt="2021-01-01T05:20:36.545" v="218" actId="27636"/>
          <ac:spMkLst>
            <pc:docMk/>
            <pc:sldMk cId="0" sldId="257"/>
            <ac:spMk id="94" creationId="{00000000-0000-0000-0000-000000000000}"/>
          </ac:spMkLst>
        </pc:spChg>
      </pc:sldChg>
      <pc:sldChg chg="addSp delSp modSp mod modAnim">
        <pc:chgData name="ABHISHEK SINGH" userId="a544e23dc775c010" providerId="LiveId" clId="{F10795D3-DF8F-4F4E-B7B4-8A3F8A8A6BBC}" dt="2020-12-31T15:13:59.276" v="121" actId="948"/>
        <pc:sldMkLst>
          <pc:docMk/>
          <pc:sldMk cId="0" sldId="260"/>
        </pc:sldMkLst>
        <pc:spChg chg="add mod ord">
          <ac:chgData name="ABHISHEK SINGH" userId="a544e23dc775c010" providerId="LiveId" clId="{F10795D3-DF8F-4F4E-B7B4-8A3F8A8A6BBC}" dt="2020-12-31T07:54:48.730" v="76" actId="1076"/>
          <ac:spMkLst>
            <pc:docMk/>
            <pc:sldMk cId="0" sldId="260"/>
            <ac:spMk id="2" creationId="{AE814908-C32F-45C8-94BD-8D22F1378566}"/>
          </ac:spMkLst>
        </pc:spChg>
        <pc:spChg chg="mod">
          <ac:chgData name="ABHISHEK SINGH" userId="a544e23dc775c010" providerId="LiveId" clId="{F10795D3-DF8F-4F4E-B7B4-8A3F8A8A6BBC}" dt="2020-12-31T15:13:59.276" v="121" actId="948"/>
          <ac:spMkLst>
            <pc:docMk/>
            <pc:sldMk cId="0" sldId="260"/>
            <ac:spMk id="37" creationId="{8A420925-003A-41F2-8BF4-8FF13589991C}"/>
          </ac:spMkLst>
        </pc:spChg>
        <pc:spChg chg="add del">
          <ac:chgData name="ABHISHEK SINGH" userId="a544e23dc775c010" providerId="LiveId" clId="{F10795D3-DF8F-4F4E-B7B4-8A3F8A8A6BBC}" dt="2020-12-31T07:54:33.352" v="66" actId="26606"/>
          <ac:spMkLst>
            <pc:docMk/>
            <pc:sldMk cId="0" sldId="260"/>
            <ac:spMk id="126" creationId="{9F4444CE-BC8D-4D61-B303-4C05614E62AB}"/>
          </ac:spMkLst>
        </pc:spChg>
        <pc:spChg chg="add del">
          <ac:chgData name="ABHISHEK SINGH" userId="a544e23dc775c010" providerId="LiveId" clId="{F10795D3-DF8F-4F4E-B7B4-8A3F8A8A6BBC}" dt="2020-12-31T07:54:35.750" v="71" actId="26606"/>
          <ac:spMkLst>
            <pc:docMk/>
            <pc:sldMk cId="0" sldId="260"/>
            <ac:spMk id="167" creationId="{9F4444CE-BC8D-4D61-B303-4C05614E62AB}"/>
          </ac:spMkLst>
        </pc:spChg>
        <pc:spChg chg="add del">
          <ac:chgData name="ABHISHEK SINGH" userId="a544e23dc775c010" providerId="LiveId" clId="{F10795D3-DF8F-4F4E-B7B4-8A3F8A8A6BBC}" dt="2020-12-31T07:54:35.750" v="71" actId="26606"/>
          <ac:spMkLst>
            <pc:docMk/>
            <pc:sldMk cId="0" sldId="260"/>
            <ac:spMk id="169" creationId="{62423CA5-E2E1-4789-B759-9906C1C94063}"/>
          </ac:spMkLst>
        </pc:spChg>
        <pc:spChg chg="add del">
          <ac:chgData name="ABHISHEK SINGH" userId="a544e23dc775c010" providerId="LiveId" clId="{F10795D3-DF8F-4F4E-B7B4-8A3F8A8A6BBC}" dt="2020-12-31T07:54:35.750" v="71" actId="26606"/>
          <ac:spMkLst>
            <pc:docMk/>
            <pc:sldMk cId="0" sldId="260"/>
            <ac:spMk id="171" creationId="{73772B81-181F-48B7-8826-4D9686D15DF5}"/>
          </ac:spMkLst>
        </pc:spChg>
        <pc:spChg chg="add del">
          <ac:chgData name="ABHISHEK SINGH" userId="a544e23dc775c010" providerId="LiveId" clId="{F10795D3-DF8F-4F4E-B7B4-8A3F8A8A6BBC}" dt="2020-12-31T07:54:35.750" v="71" actId="26606"/>
          <ac:spMkLst>
            <pc:docMk/>
            <pc:sldMk cId="0" sldId="260"/>
            <ac:spMk id="173" creationId="{B2205F6E-03C6-4E92-877C-E2482F6599AA}"/>
          </ac:spMkLst>
        </pc:spChg>
        <pc:spChg chg="add del">
          <ac:chgData name="ABHISHEK SINGH" userId="a544e23dc775c010" providerId="LiveId" clId="{F10795D3-DF8F-4F4E-B7B4-8A3F8A8A6BBC}" dt="2020-12-31T07:54:33.352" v="66" actId="26606"/>
          <ac:spMkLst>
            <pc:docMk/>
            <pc:sldMk cId="0" sldId="260"/>
            <ac:spMk id="180" creationId="{62423CA5-E2E1-4789-B759-9906C1C94063}"/>
          </ac:spMkLst>
        </pc:spChg>
        <pc:spChg chg="add del">
          <ac:chgData name="ABHISHEK SINGH" userId="a544e23dc775c010" providerId="LiveId" clId="{F10795D3-DF8F-4F4E-B7B4-8A3F8A8A6BBC}" dt="2020-12-31T07:54:33.352" v="66" actId="26606"/>
          <ac:spMkLst>
            <pc:docMk/>
            <pc:sldMk cId="0" sldId="260"/>
            <ac:spMk id="182" creationId="{73772B81-181F-48B7-8826-4D9686D15DF5}"/>
          </ac:spMkLst>
        </pc:spChg>
        <pc:spChg chg="add del">
          <ac:chgData name="ABHISHEK SINGH" userId="a544e23dc775c010" providerId="LiveId" clId="{F10795D3-DF8F-4F4E-B7B4-8A3F8A8A6BBC}" dt="2020-12-31T07:54:33.352" v="66" actId="26606"/>
          <ac:spMkLst>
            <pc:docMk/>
            <pc:sldMk cId="0" sldId="260"/>
            <ac:spMk id="184" creationId="{B2205F6E-03C6-4E92-877C-E2482F6599AA}"/>
          </ac:spMkLst>
        </pc:spChg>
        <pc:spChg chg="add">
          <ac:chgData name="ABHISHEK SINGH" userId="a544e23dc775c010" providerId="LiveId" clId="{F10795D3-DF8F-4F4E-B7B4-8A3F8A8A6BBC}" dt="2020-12-31T07:54:35.750" v="71" actId="26606"/>
          <ac:spMkLst>
            <pc:docMk/>
            <pc:sldMk cId="0" sldId="260"/>
            <ac:spMk id="194" creationId="{9F4444CE-BC8D-4D61-B303-4C05614E62AB}"/>
          </ac:spMkLst>
        </pc:spChg>
        <pc:spChg chg="add">
          <ac:chgData name="ABHISHEK SINGH" userId="a544e23dc775c010" providerId="LiveId" clId="{F10795D3-DF8F-4F4E-B7B4-8A3F8A8A6BBC}" dt="2020-12-31T07:54:35.750" v="71" actId="26606"/>
          <ac:spMkLst>
            <pc:docMk/>
            <pc:sldMk cId="0" sldId="260"/>
            <ac:spMk id="195" creationId="{62423CA5-E2E1-4789-B759-9906C1C94063}"/>
          </ac:spMkLst>
        </pc:spChg>
        <pc:spChg chg="add">
          <ac:chgData name="ABHISHEK SINGH" userId="a544e23dc775c010" providerId="LiveId" clId="{F10795D3-DF8F-4F4E-B7B4-8A3F8A8A6BBC}" dt="2020-12-31T07:54:35.750" v="71" actId="26606"/>
          <ac:spMkLst>
            <pc:docMk/>
            <pc:sldMk cId="0" sldId="260"/>
            <ac:spMk id="196" creationId="{73772B81-181F-48B7-8826-4D9686D15DF5}"/>
          </ac:spMkLst>
        </pc:spChg>
        <pc:spChg chg="add">
          <ac:chgData name="ABHISHEK SINGH" userId="a544e23dc775c010" providerId="LiveId" clId="{F10795D3-DF8F-4F4E-B7B4-8A3F8A8A6BBC}" dt="2020-12-31T07:54:35.750" v="71" actId="26606"/>
          <ac:spMkLst>
            <pc:docMk/>
            <pc:sldMk cId="0" sldId="260"/>
            <ac:spMk id="197" creationId="{B2205F6E-03C6-4E92-877C-E2482F6599AA}"/>
          </ac:spMkLst>
        </pc:spChg>
        <pc:grpChg chg="add del">
          <ac:chgData name="ABHISHEK SINGH" userId="a544e23dc775c010" providerId="LiveId" clId="{F10795D3-DF8F-4F4E-B7B4-8A3F8A8A6BBC}" dt="2020-12-31T07:54:33.352" v="66" actId="26606"/>
          <ac:grpSpMkLst>
            <pc:docMk/>
            <pc:sldMk cId="0" sldId="260"/>
            <ac:grpSpMk id="114" creationId="{1F2B4773-3207-44CC-B7AC-892B70498211}"/>
          </ac:grpSpMkLst>
        </pc:grpChg>
        <pc:grpChg chg="del">
          <ac:chgData name="ABHISHEK SINGH" userId="a544e23dc775c010" providerId="LiveId" clId="{F10795D3-DF8F-4F4E-B7B4-8A3F8A8A6BBC}" dt="2020-12-31T07:35:50.223" v="0" actId="26606"/>
          <ac:grpSpMkLst>
            <pc:docMk/>
            <pc:sldMk cId="0" sldId="260"/>
            <ac:grpSpMk id="140" creationId="{1F2B4773-3207-44CC-B7AC-892B70498211}"/>
          </ac:grpSpMkLst>
        </pc:grpChg>
        <pc:grpChg chg="add del">
          <ac:chgData name="ABHISHEK SINGH" userId="a544e23dc775c010" providerId="LiveId" clId="{F10795D3-DF8F-4F4E-B7B4-8A3F8A8A6BBC}" dt="2020-12-31T07:54:35.750" v="71" actId="26606"/>
          <ac:grpSpMkLst>
            <pc:docMk/>
            <pc:sldMk cId="0" sldId="260"/>
            <ac:grpSpMk id="155" creationId="{1F2B4773-3207-44CC-B7AC-892B70498211}"/>
          </ac:grpSpMkLst>
        </pc:grpChg>
        <pc:grpChg chg="add del">
          <ac:chgData name="ABHISHEK SINGH" userId="a544e23dc775c010" providerId="LiveId" clId="{F10795D3-DF8F-4F4E-B7B4-8A3F8A8A6BBC}" dt="2020-12-31T07:54:34.225" v="68" actId="26606"/>
          <ac:grpSpMkLst>
            <pc:docMk/>
            <pc:sldMk cId="0" sldId="260"/>
            <ac:grpSpMk id="186" creationId="{1F2B4773-3207-44CC-B7AC-892B70498211}"/>
          </ac:grpSpMkLst>
        </pc:grpChg>
        <pc:grpChg chg="add del">
          <ac:chgData name="ABHISHEK SINGH" userId="a544e23dc775c010" providerId="LiveId" clId="{F10795D3-DF8F-4F4E-B7B4-8A3F8A8A6BBC}" dt="2020-12-31T07:54:35.750" v="70" actId="26606"/>
          <ac:grpSpMkLst>
            <pc:docMk/>
            <pc:sldMk cId="0" sldId="260"/>
            <ac:grpSpMk id="189" creationId="{1F2B4773-3207-44CC-B7AC-892B70498211}"/>
          </ac:grpSpMkLst>
        </pc:grpChg>
        <pc:grpChg chg="add">
          <ac:chgData name="ABHISHEK SINGH" userId="a544e23dc775c010" providerId="LiveId" clId="{F10795D3-DF8F-4F4E-B7B4-8A3F8A8A6BBC}" dt="2020-12-31T07:54:35.750" v="71" actId="26606"/>
          <ac:grpSpMkLst>
            <pc:docMk/>
            <pc:sldMk cId="0" sldId="260"/>
            <ac:grpSpMk id="192" creationId="{1F2B4773-3207-44CC-B7AC-892B70498211}"/>
          </ac:grpSpMkLst>
        </pc:grpChg>
        <pc:picChg chg="add mod">
          <ac:chgData name="ABHISHEK SINGH" userId="a544e23dc775c010" providerId="LiveId" clId="{F10795D3-DF8F-4F4E-B7B4-8A3F8A8A6BBC}" dt="2020-12-31T07:54:45.962" v="75" actId="1076"/>
          <ac:picMkLst>
            <pc:docMk/>
            <pc:sldMk cId="0" sldId="260"/>
            <ac:picMk id="3" creationId="{6C655BF1-F033-474A-9F3D-BB67ECABF3BE}"/>
          </ac:picMkLst>
        </pc:picChg>
        <pc:picChg chg="del mod">
          <ac:chgData name="ABHISHEK SINGH" userId="a544e23dc775c010" providerId="LiveId" clId="{F10795D3-DF8F-4F4E-B7B4-8A3F8A8A6BBC}" dt="2020-12-31T07:54:03.528" v="61" actId="478"/>
          <ac:picMkLst>
            <pc:docMk/>
            <pc:sldMk cId="0" sldId="260"/>
            <ac:picMk id="118" creationId="{00000000-0000-0000-0000-000000000000}"/>
          </ac:picMkLst>
        </pc:picChg>
      </pc:sldChg>
      <pc:sldChg chg="addSp delSp modSp modAnim">
        <pc:chgData name="ABHISHEK SINGH" userId="a544e23dc775c010" providerId="LiveId" clId="{F10795D3-DF8F-4F4E-B7B4-8A3F8A8A6BBC}" dt="2020-12-31T15:04:22.798" v="83"/>
        <pc:sldMkLst>
          <pc:docMk/>
          <pc:sldMk cId="0" sldId="262"/>
        </pc:sldMkLst>
        <pc:picChg chg="add mod">
          <ac:chgData name="ABHISHEK SINGH" userId="a544e23dc775c010" providerId="LiveId" clId="{F10795D3-DF8F-4F4E-B7B4-8A3F8A8A6BBC}" dt="2020-12-31T15:04:22.798" v="83"/>
          <ac:picMkLst>
            <pc:docMk/>
            <pc:sldMk cId="0" sldId="262"/>
            <ac:picMk id="2" creationId="{1270DE7E-0DDA-4C25-80F5-2DFF88C3BF28}"/>
          </ac:picMkLst>
        </pc:picChg>
        <pc:picChg chg="del">
          <ac:chgData name="ABHISHEK SINGH" userId="a544e23dc775c010" providerId="LiveId" clId="{F10795D3-DF8F-4F4E-B7B4-8A3F8A8A6BBC}" dt="2020-12-31T15:02:33.010" v="82" actId="478"/>
          <ac:picMkLst>
            <pc:docMk/>
            <pc:sldMk cId="0" sldId="262"/>
            <ac:picMk id="3074" creationId="{E45878C3-5A9B-4360-965F-E39052F15671}"/>
          </ac:picMkLst>
        </pc:picChg>
      </pc:sldChg>
      <pc:sldChg chg="addSp delSp modSp del mod modAnim">
        <pc:chgData name="ABHISHEK SINGH" userId="a544e23dc775c010" providerId="LiveId" clId="{F10795D3-DF8F-4F4E-B7B4-8A3F8A8A6BBC}" dt="2021-01-01T03:29:49.665" v="133" actId="2696"/>
        <pc:sldMkLst>
          <pc:docMk/>
          <pc:sldMk cId="0" sldId="264"/>
        </pc:sldMkLst>
        <pc:spChg chg="mod">
          <ac:chgData name="ABHISHEK SINGH" userId="a544e23dc775c010" providerId="LiveId" clId="{F10795D3-DF8F-4F4E-B7B4-8A3F8A8A6BBC}" dt="2020-12-31T07:53:04.747" v="59" actId="115"/>
          <ac:spMkLst>
            <pc:docMk/>
            <pc:sldMk cId="0" sldId="264"/>
            <ac:spMk id="6" creationId="{C3262E9D-F1BB-4F55-9A6D-F0DD9E3D5BE9}"/>
          </ac:spMkLst>
        </pc:spChg>
        <pc:spChg chg="mod">
          <ac:chgData name="ABHISHEK SINGH" userId="a544e23dc775c010" providerId="LiveId" clId="{F10795D3-DF8F-4F4E-B7B4-8A3F8A8A6BBC}" dt="2020-12-31T07:53:07.467" v="60" actId="115"/>
          <ac:spMkLst>
            <pc:docMk/>
            <pc:sldMk cId="0" sldId="264"/>
            <ac:spMk id="8" creationId="{EFAD7D13-1583-4414-8169-3B3608239E19}"/>
          </ac:spMkLst>
        </pc:spChg>
        <pc:spChg chg="add mod">
          <ac:chgData name="ABHISHEK SINGH" userId="a544e23dc775c010" providerId="LiveId" clId="{F10795D3-DF8F-4F4E-B7B4-8A3F8A8A6BBC}" dt="2020-12-31T07:51:50.756" v="47" actId="571"/>
          <ac:spMkLst>
            <pc:docMk/>
            <pc:sldMk cId="0" sldId="264"/>
            <ac:spMk id="11" creationId="{6B5BC808-9F53-4A30-8D83-CFBDEDC84FE6}"/>
          </ac:spMkLst>
        </pc:spChg>
        <pc:spChg chg="mod">
          <ac:chgData name="ABHISHEK SINGH" userId="a544e23dc775c010" providerId="LiveId" clId="{F10795D3-DF8F-4F4E-B7B4-8A3F8A8A6BBC}" dt="2020-12-31T07:53:00.744" v="58" actId="115"/>
          <ac:spMkLst>
            <pc:docMk/>
            <pc:sldMk cId="0" sldId="264"/>
            <ac:spMk id="142" creationId="{00000000-0000-0000-0000-000000000000}"/>
          </ac:spMkLst>
        </pc:spChg>
        <pc:spChg chg="mod">
          <ac:chgData name="ABHISHEK SINGH" userId="a544e23dc775c010" providerId="LiveId" clId="{F10795D3-DF8F-4F4E-B7B4-8A3F8A8A6BBC}" dt="2020-12-31T07:52:57.184" v="57" actId="115"/>
          <ac:spMkLst>
            <pc:docMk/>
            <pc:sldMk cId="0" sldId="264"/>
            <ac:spMk id="145" creationId="{00000000-0000-0000-0000-000000000000}"/>
          </ac:spMkLst>
        </pc:spChg>
        <pc:picChg chg="add mod">
          <ac:chgData name="ABHISHEK SINGH" userId="a544e23dc775c010" providerId="LiveId" clId="{F10795D3-DF8F-4F4E-B7B4-8A3F8A8A6BBC}" dt="2020-12-31T07:52:30.054" v="52" actId="1076"/>
          <ac:picMkLst>
            <pc:docMk/>
            <pc:sldMk cId="0" sldId="264"/>
            <ac:picMk id="2" creationId="{70D28263-4165-471A-ADA3-AF65D04B8E03}"/>
          </ac:picMkLst>
        </pc:picChg>
        <pc:picChg chg="mod">
          <ac:chgData name="ABHISHEK SINGH" userId="a544e23dc775c010" providerId="LiveId" clId="{F10795D3-DF8F-4F4E-B7B4-8A3F8A8A6BBC}" dt="2020-12-31T07:51:34.657" v="40" actId="1076"/>
          <ac:picMkLst>
            <pc:docMk/>
            <pc:sldMk cId="0" sldId="264"/>
            <ac:picMk id="9" creationId="{D8ACE168-A71D-470F-83E6-F29F2766EE0D}"/>
          </ac:picMkLst>
        </pc:picChg>
        <pc:picChg chg="add mod">
          <ac:chgData name="ABHISHEK SINGH" userId="a544e23dc775c010" providerId="LiveId" clId="{F10795D3-DF8F-4F4E-B7B4-8A3F8A8A6BBC}" dt="2020-12-31T07:51:50.756" v="47" actId="571"/>
          <ac:picMkLst>
            <pc:docMk/>
            <pc:sldMk cId="0" sldId="264"/>
            <ac:picMk id="12" creationId="{E5053715-4323-43DE-BD53-A53FE632A967}"/>
          </ac:picMkLst>
        </pc:picChg>
        <pc:picChg chg="mod">
          <ac:chgData name="ABHISHEK SINGH" userId="a544e23dc775c010" providerId="LiveId" clId="{F10795D3-DF8F-4F4E-B7B4-8A3F8A8A6BBC}" dt="2020-12-31T07:52:48.201" v="54" actId="1076"/>
          <ac:picMkLst>
            <pc:docMk/>
            <pc:sldMk cId="0" sldId="264"/>
            <ac:picMk id="143" creationId="{00000000-0000-0000-0000-000000000000}"/>
          </ac:picMkLst>
        </pc:picChg>
        <pc:picChg chg="del">
          <ac:chgData name="ABHISHEK SINGH" userId="a544e23dc775c010" providerId="LiveId" clId="{F10795D3-DF8F-4F4E-B7B4-8A3F8A8A6BBC}" dt="2020-12-31T07:49:57.113" v="18" actId="478"/>
          <ac:picMkLst>
            <pc:docMk/>
            <pc:sldMk cId="0" sldId="264"/>
            <ac:picMk id="144" creationId="{00000000-0000-0000-0000-000000000000}"/>
          </ac:picMkLst>
        </pc:picChg>
      </pc:sldChg>
      <pc:sldChg chg="modSp del mod">
        <pc:chgData name="ABHISHEK SINGH" userId="a544e23dc775c010" providerId="LiveId" clId="{F10795D3-DF8F-4F4E-B7B4-8A3F8A8A6BBC}" dt="2021-01-01T03:30:22.277" v="136" actId="2696"/>
        <pc:sldMkLst>
          <pc:docMk/>
          <pc:sldMk cId="0" sldId="265"/>
        </pc:sldMkLst>
        <pc:spChg chg="mod">
          <ac:chgData name="ABHISHEK SINGH" userId="a544e23dc775c010" providerId="LiveId" clId="{F10795D3-DF8F-4F4E-B7B4-8A3F8A8A6BBC}" dt="2020-12-31T15:08:21.231" v="93" actId="20577"/>
          <ac:spMkLst>
            <pc:docMk/>
            <pc:sldMk cId="0" sldId="265"/>
            <ac:spMk id="29" creationId="{3DA8C4CA-1041-49CC-9926-C0BE8FF92EC9}"/>
          </ac:spMkLst>
        </pc:spChg>
      </pc:sldChg>
      <pc:sldChg chg="addSp delSp modSp mod modAnim">
        <pc:chgData name="ABHISHEK SINGH" userId="a544e23dc775c010" providerId="LiveId" clId="{F10795D3-DF8F-4F4E-B7B4-8A3F8A8A6BBC}" dt="2021-01-01T05:18:14.445" v="192" actId="1076"/>
        <pc:sldMkLst>
          <pc:docMk/>
          <pc:sldMk cId="0" sldId="266"/>
        </pc:sldMkLst>
        <pc:spChg chg="del">
          <ac:chgData name="ABHISHEK SINGH" userId="a544e23dc775c010" providerId="LiveId" clId="{F10795D3-DF8F-4F4E-B7B4-8A3F8A8A6BBC}" dt="2021-01-01T05:17:39.382" v="181" actId="478"/>
          <ac:spMkLst>
            <pc:docMk/>
            <pc:sldMk cId="0" sldId="266"/>
            <ac:spMk id="2" creationId="{FB8D9E79-6663-485D-B5BF-02DE4C0DF8E0}"/>
          </ac:spMkLst>
        </pc:spChg>
        <pc:spChg chg="del mod">
          <ac:chgData name="ABHISHEK SINGH" userId="a544e23dc775c010" providerId="LiveId" clId="{F10795D3-DF8F-4F4E-B7B4-8A3F8A8A6BBC}" dt="2021-01-01T03:33:44.856" v="142" actId="478"/>
          <ac:spMkLst>
            <pc:docMk/>
            <pc:sldMk cId="0" sldId="266"/>
            <ac:spMk id="3" creationId="{051F5B4C-AC51-4566-B9F6-29CFD056315A}"/>
          </ac:spMkLst>
        </pc:spChg>
        <pc:spChg chg="del">
          <ac:chgData name="ABHISHEK SINGH" userId="a544e23dc775c010" providerId="LiveId" clId="{F10795D3-DF8F-4F4E-B7B4-8A3F8A8A6BBC}" dt="2021-01-01T03:34:11.175" v="153" actId="478"/>
          <ac:spMkLst>
            <pc:docMk/>
            <pc:sldMk cId="0" sldId="266"/>
            <ac:spMk id="50" creationId="{F0BF8DD0-552C-4433-B937-F30DE199116F}"/>
          </ac:spMkLst>
        </pc:spChg>
        <pc:spChg chg="add del">
          <ac:chgData name="ABHISHEK SINGH" userId="a544e23dc775c010" providerId="LiveId" clId="{F10795D3-DF8F-4F4E-B7B4-8A3F8A8A6BBC}" dt="2021-01-01T05:17:42.901" v="183" actId="26606"/>
          <ac:spMkLst>
            <pc:docMk/>
            <pc:sldMk cId="0" sldId="266"/>
            <ac:spMk id="89" creationId="{7459C506-5F4B-4B75-9218-C7C3F87FA8D3}"/>
          </ac:spMkLst>
        </pc:spChg>
        <pc:spChg chg="add del">
          <ac:chgData name="ABHISHEK SINGH" userId="a544e23dc775c010" providerId="LiveId" clId="{F10795D3-DF8F-4F4E-B7B4-8A3F8A8A6BBC}" dt="2021-01-01T05:17:42.901" v="183" actId="26606"/>
          <ac:spMkLst>
            <pc:docMk/>
            <pc:sldMk cId="0" sldId="266"/>
            <ac:spMk id="102" creationId="{4E74DA95-CD7A-4D5E-9D27-67A759CE708D}"/>
          </ac:spMkLst>
        </pc:spChg>
        <pc:spChg chg="add del">
          <ac:chgData name="ABHISHEK SINGH" userId="a544e23dc775c010" providerId="LiveId" clId="{F10795D3-DF8F-4F4E-B7B4-8A3F8A8A6BBC}" dt="2021-01-01T05:17:44.492" v="186" actId="26606"/>
          <ac:spMkLst>
            <pc:docMk/>
            <pc:sldMk cId="0" sldId="266"/>
            <ac:spMk id="139" creationId="{9527FCEA-6143-4C5E-8C45-8AC9237ADE89}"/>
          </ac:spMkLst>
        </pc:spChg>
        <pc:spChg chg="add del">
          <ac:chgData name="ABHISHEK SINGH" userId="a544e23dc775c010" providerId="LiveId" clId="{F10795D3-DF8F-4F4E-B7B4-8A3F8A8A6BBC}" dt="2021-01-01T05:17:44.492" v="186" actId="26606"/>
          <ac:spMkLst>
            <pc:docMk/>
            <pc:sldMk cId="0" sldId="266"/>
            <ac:spMk id="141" creationId="{1A9F23AD-7A55-49F3-A3EC-743F47F36B0E}"/>
          </ac:spMkLst>
        </pc:spChg>
        <pc:spChg chg="add del">
          <ac:chgData name="ABHISHEK SINGH" userId="a544e23dc775c010" providerId="LiveId" clId="{F10795D3-DF8F-4F4E-B7B4-8A3F8A8A6BBC}" dt="2021-01-01T05:17:44.492" v="186" actId="26606"/>
          <ac:spMkLst>
            <pc:docMk/>
            <pc:sldMk cId="0" sldId="266"/>
            <ac:spMk id="143" creationId="{D7D9F91F-72C9-4DB9-ABD0-A8180D8262D5}"/>
          </ac:spMkLst>
        </pc:spChg>
        <pc:spChg chg="add del">
          <ac:chgData name="ABHISHEK SINGH" userId="a544e23dc775c010" providerId="LiveId" clId="{F10795D3-DF8F-4F4E-B7B4-8A3F8A8A6BBC}" dt="2021-01-01T05:17:44.492" v="186" actId="26606"/>
          <ac:spMkLst>
            <pc:docMk/>
            <pc:sldMk cId="0" sldId="266"/>
            <ac:spMk id="145" creationId="{BE016956-CE9F-4946-8834-A8BC3529D0F6}"/>
          </ac:spMkLst>
        </pc:spChg>
        <pc:spChg chg="add del">
          <ac:chgData name="ABHISHEK SINGH" userId="a544e23dc775c010" providerId="LiveId" clId="{F10795D3-DF8F-4F4E-B7B4-8A3F8A8A6BBC}" dt="2021-01-01T05:17:44.485" v="185" actId="26606"/>
          <ac:spMkLst>
            <pc:docMk/>
            <pc:sldMk cId="0" sldId="266"/>
            <ac:spMk id="4104" creationId="{84BC94C3-6F64-4CF2-A3D7-1DFF4985180D}"/>
          </ac:spMkLst>
        </pc:spChg>
        <pc:spChg chg="add">
          <ac:chgData name="ABHISHEK SINGH" userId="a544e23dc775c010" providerId="LiveId" clId="{F10795D3-DF8F-4F4E-B7B4-8A3F8A8A6BBC}" dt="2021-01-01T05:17:44.492" v="186" actId="26606"/>
          <ac:spMkLst>
            <pc:docMk/>
            <pc:sldMk cId="0" sldId="266"/>
            <ac:spMk id="4107" creationId="{FFD1226F-41E4-4B63-A038-BDC25FE625B7}"/>
          </ac:spMkLst>
        </pc:spChg>
        <pc:grpChg chg="add del">
          <ac:chgData name="ABHISHEK SINGH" userId="a544e23dc775c010" providerId="LiveId" clId="{F10795D3-DF8F-4F4E-B7B4-8A3F8A8A6BBC}" dt="2021-01-01T05:17:42.901" v="183" actId="26606"/>
          <ac:grpSpMkLst>
            <pc:docMk/>
            <pc:sldMk cId="0" sldId="266"/>
            <ac:grpSpMk id="77" creationId="{7664F850-BA8B-47AE-B11A-225CAB8969F1}"/>
          </ac:grpSpMkLst>
        </pc:grpChg>
        <pc:grpChg chg="add del">
          <ac:chgData name="ABHISHEK SINGH" userId="a544e23dc775c010" providerId="LiveId" clId="{F10795D3-DF8F-4F4E-B7B4-8A3F8A8A6BBC}" dt="2021-01-01T05:17:42.901" v="183" actId="26606"/>
          <ac:grpSpMkLst>
            <pc:docMk/>
            <pc:sldMk cId="0" sldId="266"/>
            <ac:grpSpMk id="91" creationId="{BC659EEB-C3AE-4544-8263-417009DCDF41}"/>
          </ac:grpSpMkLst>
        </pc:grpChg>
        <pc:grpChg chg="add del">
          <ac:chgData name="ABHISHEK SINGH" userId="a544e23dc775c010" providerId="LiveId" clId="{F10795D3-DF8F-4F4E-B7B4-8A3F8A8A6BBC}" dt="2021-01-01T05:17:44.485" v="185" actId="26606"/>
          <ac:grpSpMkLst>
            <pc:docMk/>
            <pc:sldMk cId="0" sldId="266"/>
            <ac:grpSpMk id="4103" creationId="{7664F850-BA8B-47AE-B11A-225CAB8969F1}"/>
          </ac:grpSpMkLst>
        </pc:grpChg>
        <pc:grpChg chg="add">
          <ac:chgData name="ABHISHEK SINGH" userId="a544e23dc775c010" providerId="LiveId" clId="{F10795D3-DF8F-4F4E-B7B4-8A3F8A8A6BBC}" dt="2021-01-01T05:17:44.492" v="186" actId="26606"/>
          <ac:grpSpMkLst>
            <pc:docMk/>
            <pc:sldMk cId="0" sldId="266"/>
            <ac:grpSpMk id="4106" creationId="{7664F850-BA8B-47AE-B11A-225CAB8969F1}"/>
          </ac:grpSpMkLst>
        </pc:grpChg>
        <pc:picChg chg="add mod">
          <ac:chgData name="ABHISHEK SINGH" userId="a544e23dc775c010" providerId="LiveId" clId="{F10795D3-DF8F-4F4E-B7B4-8A3F8A8A6BBC}" dt="2021-01-01T05:18:14.445" v="192" actId="1076"/>
          <ac:picMkLst>
            <pc:docMk/>
            <pc:sldMk cId="0" sldId="266"/>
            <ac:picMk id="4" creationId="{B40E5C58-07ED-4FF8-9AE7-C0401E6E05F7}"/>
          </ac:picMkLst>
        </pc:picChg>
        <pc:picChg chg="del">
          <ac:chgData name="ABHISHEK SINGH" userId="a544e23dc775c010" providerId="LiveId" clId="{F10795D3-DF8F-4F4E-B7B4-8A3F8A8A6BBC}" dt="2021-01-01T05:17:36.450" v="180" actId="478"/>
          <ac:picMkLst>
            <pc:docMk/>
            <pc:sldMk cId="0" sldId="266"/>
            <ac:picMk id="4098" creationId="{67E43D08-AAD7-46F2-8CC8-06B145E3E287}"/>
          </ac:picMkLst>
        </pc:picChg>
        <pc:picChg chg="mod">
          <ac:chgData name="ABHISHEK SINGH" userId="a544e23dc775c010" providerId="LiveId" clId="{F10795D3-DF8F-4F4E-B7B4-8A3F8A8A6BBC}" dt="2021-01-01T05:18:00.629" v="190" actId="1076"/>
          <ac:picMkLst>
            <pc:docMk/>
            <pc:sldMk cId="0" sldId="266"/>
            <ac:picMk id="4100" creationId="{CEB24B0C-58E6-49B7-AD49-D92F54654C0E}"/>
          </ac:picMkLst>
        </pc:picChg>
        <pc:picChg chg="del">
          <ac:chgData name="ABHISHEK SINGH" userId="a544e23dc775c010" providerId="LiveId" clId="{F10795D3-DF8F-4F4E-B7B4-8A3F8A8A6BBC}" dt="2021-01-01T03:33:42.896" v="140" actId="478"/>
          <ac:picMkLst>
            <pc:docMk/>
            <pc:sldMk cId="0" sldId="266"/>
            <ac:picMk id="4102" creationId="{84F16F76-7136-4A1E-A953-75E2C108FDF7}"/>
          </ac:picMkLst>
        </pc:picChg>
        <pc:cxnChg chg="add del">
          <ac:chgData name="ABHISHEK SINGH" userId="a544e23dc775c010" providerId="LiveId" clId="{F10795D3-DF8F-4F4E-B7B4-8A3F8A8A6BBC}" dt="2021-01-01T05:17:42.901" v="183" actId="26606"/>
          <ac:cxnSpMkLst>
            <pc:docMk/>
            <pc:sldMk cId="0" sldId="266"/>
            <ac:cxnSpMk id="104" creationId="{14AA3B5C-0C55-4FFF-9C45-8F9F7C074A4E}"/>
          </ac:cxnSpMkLst>
        </pc:cxnChg>
      </pc:sldChg>
      <pc:sldChg chg="addSp delSp modSp mod setBg delAnim modAnim">
        <pc:chgData name="ABHISHEK SINGH" userId="a544e23dc775c010" providerId="LiveId" clId="{F10795D3-DF8F-4F4E-B7B4-8A3F8A8A6BBC}" dt="2021-01-01T05:17:20.209" v="179" actId="14100"/>
        <pc:sldMkLst>
          <pc:docMk/>
          <pc:sldMk cId="0" sldId="267"/>
        </pc:sldMkLst>
        <pc:spChg chg="add del mod">
          <ac:chgData name="ABHISHEK SINGH" userId="a544e23dc775c010" providerId="LiveId" clId="{F10795D3-DF8F-4F4E-B7B4-8A3F8A8A6BBC}" dt="2020-12-31T15:06:03.602" v="87" actId="478"/>
          <ac:spMkLst>
            <pc:docMk/>
            <pc:sldMk cId="0" sldId="267"/>
            <ac:spMk id="3" creationId="{EAC65E27-5E68-4C45-9703-8B4BF2C5BB8F}"/>
          </ac:spMkLst>
        </pc:spChg>
        <pc:spChg chg="add del mod">
          <ac:chgData name="ABHISHEK SINGH" userId="a544e23dc775c010" providerId="LiveId" clId="{F10795D3-DF8F-4F4E-B7B4-8A3F8A8A6BBC}" dt="2021-01-01T03:40:11.566" v="164" actId="478"/>
          <ac:spMkLst>
            <pc:docMk/>
            <pc:sldMk cId="0" sldId="267"/>
            <ac:spMk id="4" creationId="{0DB9B471-00FD-433F-A0F5-FDDEF33BB46E}"/>
          </ac:spMkLst>
        </pc:spChg>
        <pc:spChg chg="add del">
          <ac:chgData name="ABHISHEK SINGH" userId="a544e23dc775c010" providerId="LiveId" clId="{F10795D3-DF8F-4F4E-B7B4-8A3F8A8A6BBC}" dt="2021-01-01T03:41:43.530" v="168" actId="26606"/>
          <ac:spMkLst>
            <pc:docMk/>
            <pc:sldMk cId="0" sldId="267"/>
            <ac:spMk id="117" creationId="{9F4444CE-BC8D-4D61-B303-4C05614E62AB}"/>
          </ac:spMkLst>
        </pc:spChg>
        <pc:spChg chg="add del">
          <ac:chgData name="ABHISHEK SINGH" userId="a544e23dc775c010" providerId="LiveId" clId="{F10795D3-DF8F-4F4E-B7B4-8A3F8A8A6BBC}" dt="2021-01-01T03:41:43.530" v="168" actId="26606"/>
          <ac:spMkLst>
            <pc:docMk/>
            <pc:sldMk cId="0" sldId="267"/>
            <ac:spMk id="119" creationId="{62423CA5-E2E1-4789-B759-9906C1C94063}"/>
          </ac:spMkLst>
        </pc:spChg>
        <pc:spChg chg="add del">
          <ac:chgData name="ABHISHEK SINGH" userId="a544e23dc775c010" providerId="LiveId" clId="{F10795D3-DF8F-4F4E-B7B4-8A3F8A8A6BBC}" dt="2021-01-01T03:41:43.530" v="168" actId="26606"/>
          <ac:spMkLst>
            <pc:docMk/>
            <pc:sldMk cId="0" sldId="267"/>
            <ac:spMk id="121" creationId="{73772B81-181F-48B7-8826-4D9686D15DF5}"/>
          </ac:spMkLst>
        </pc:spChg>
        <pc:spChg chg="add del">
          <ac:chgData name="ABHISHEK SINGH" userId="a544e23dc775c010" providerId="LiveId" clId="{F10795D3-DF8F-4F4E-B7B4-8A3F8A8A6BBC}" dt="2021-01-01T03:41:43.530" v="168" actId="26606"/>
          <ac:spMkLst>
            <pc:docMk/>
            <pc:sldMk cId="0" sldId="267"/>
            <ac:spMk id="123" creationId="{B2205F6E-03C6-4E92-877C-E2482F6599AA}"/>
          </ac:spMkLst>
        </pc:spChg>
        <pc:spChg chg="add del">
          <ac:chgData name="ABHISHEK SINGH" userId="a544e23dc775c010" providerId="LiveId" clId="{F10795D3-DF8F-4F4E-B7B4-8A3F8A8A6BBC}" dt="2021-01-01T03:41:43.514" v="167" actId="26606"/>
          <ac:spMkLst>
            <pc:docMk/>
            <pc:sldMk cId="0" sldId="267"/>
            <ac:spMk id="140" creationId="{39178BE9-53D8-441A-8691-0ED3B464BCD4}"/>
          </ac:spMkLst>
        </pc:spChg>
        <pc:spChg chg="del">
          <ac:chgData name="ABHISHEK SINGH" userId="a544e23dc775c010" providerId="LiveId" clId="{F10795D3-DF8F-4F4E-B7B4-8A3F8A8A6BBC}" dt="2021-01-01T03:40:08.829" v="163" actId="478"/>
          <ac:spMkLst>
            <pc:docMk/>
            <pc:sldMk cId="0" sldId="267"/>
            <ac:spMk id="161" creationId="{00000000-0000-0000-0000-000000000000}"/>
          </ac:spMkLst>
        </pc:spChg>
        <pc:spChg chg="del">
          <ac:chgData name="ABHISHEK SINGH" userId="a544e23dc775c010" providerId="LiveId" clId="{F10795D3-DF8F-4F4E-B7B4-8A3F8A8A6BBC}" dt="2020-12-31T15:06:01.664" v="86" actId="478"/>
          <ac:spMkLst>
            <pc:docMk/>
            <pc:sldMk cId="0" sldId="267"/>
            <ac:spMk id="162" creationId="{00000000-0000-0000-0000-000000000000}"/>
          </ac:spMkLst>
        </pc:spChg>
        <pc:grpChg chg="add del">
          <ac:chgData name="ABHISHEK SINGH" userId="a544e23dc775c010" providerId="LiveId" clId="{F10795D3-DF8F-4F4E-B7B4-8A3F8A8A6BBC}" dt="2021-01-01T03:41:43.530" v="168" actId="26606"/>
          <ac:grpSpMkLst>
            <pc:docMk/>
            <pc:sldMk cId="0" sldId="267"/>
            <ac:grpSpMk id="105" creationId="{1F2B4773-3207-44CC-B7AC-892B70498211}"/>
          </ac:grpSpMkLst>
        </pc:grpChg>
        <pc:grpChg chg="add del">
          <ac:chgData name="ABHISHEK SINGH" userId="a544e23dc775c010" providerId="LiveId" clId="{F10795D3-DF8F-4F4E-B7B4-8A3F8A8A6BBC}" dt="2021-01-01T03:41:43.514" v="167" actId="26606"/>
          <ac:grpSpMkLst>
            <pc:docMk/>
            <pc:sldMk cId="0" sldId="267"/>
            <ac:grpSpMk id="128" creationId="{5F054EF5-EFE6-45A2-834C-0F0931F39F1E}"/>
          </ac:grpSpMkLst>
        </pc:grpChg>
        <pc:grpChg chg="add">
          <ac:chgData name="ABHISHEK SINGH" userId="a544e23dc775c010" providerId="LiveId" clId="{F10795D3-DF8F-4F4E-B7B4-8A3F8A8A6BBC}" dt="2021-01-01T03:41:43.530" v="168" actId="26606"/>
          <ac:grpSpMkLst>
            <pc:docMk/>
            <pc:sldMk cId="0" sldId="267"/>
            <ac:grpSpMk id="142" creationId="{5F054EF5-EFE6-45A2-834C-0F0931F39F1E}"/>
          </ac:grpSpMkLst>
        </pc:grpChg>
        <pc:picChg chg="add del mod">
          <ac:chgData name="ABHISHEK SINGH" userId="a544e23dc775c010" providerId="LiveId" clId="{F10795D3-DF8F-4F4E-B7B4-8A3F8A8A6BBC}" dt="2021-01-01T05:14:59.031" v="176" actId="478"/>
          <ac:picMkLst>
            <pc:docMk/>
            <pc:sldMk cId="0" sldId="267"/>
            <ac:picMk id="2" creationId="{48A3F5FA-2394-4670-A9FE-FDE2EF36D895}"/>
          </ac:picMkLst>
        </pc:picChg>
        <pc:picChg chg="add del mod">
          <ac:chgData name="ABHISHEK SINGH" userId="a544e23dc775c010" providerId="LiveId" clId="{F10795D3-DF8F-4F4E-B7B4-8A3F8A8A6BBC}" dt="2021-01-01T03:40:06.270" v="162" actId="478"/>
          <ac:picMkLst>
            <pc:docMk/>
            <pc:sldMk cId="0" sldId="267"/>
            <ac:picMk id="2" creationId="{7116377D-E29E-4B9E-80CD-B9DE6F1996AF}"/>
          </ac:picMkLst>
        </pc:picChg>
        <pc:picChg chg="add mod">
          <ac:chgData name="ABHISHEK SINGH" userId="a544e23dc775c010" providerId="LiveId" clId="{F10795D3-DF8F-4F4E-B7B4-8A3F8A8A6BBC}" dt="2021-01-01T05:17:20.209" v="179" actId="14100"/>
          <ac:picMkLst>
            <pc:docMk/>
            <pc:sldMk cId="0" sldId="267"/>
            <ac:picMk id="3" creationId="{88B9F024-BBF0-42E4-8FCC-D605F295A77E}"/>
          </ac:picMkLst>
        </pc:picChg>
        <pc:picChg chg="add del mod">
          <ac:chgData name="ABHISHEK SINGH" userId="a544e23dc775c010" providerId="LiveId" clId="{F10795D3-DF8F-4F4E-B7B4-8A3F8A8A6BBC}" dt="2021-01-01T04:59:56.315" v="173" actId="478"/>
          <ac:picMkLst>
            <pc:docMk/>
            <pc:sldMk cId="0" sldId="267"/>
            <ac:picMk id="5" creationId="{CE8251D0-8AFC-44E5-9103-317E76E4AF51}"/>
          </ac:picMkLst>
        </pc:picChg>
        <pc:picChg chg="del">
          <ac:chgData name="ABHISHEK SINGH" userId="a544e23dc775c010" providerId="LiveId" clId="{F10795D3-DF8F-4F4E-B7B4-8A3F8A8A6BBC}" dt="2020-12-31T15:05:59.432" v="85" actId="478"/>
          <ac:picMkLst>
            <pc:docMk/>
            <pc:sldMk cId="0" sldId="267"/>
            <ac:picMk id="20" creationId="{D3C276F0-8162-4C12-886E-7AD834D6FF6F}"/>
          </ac:picMkLst>
        </pc:picChg>
        <pc:picChg chg="del">
          <ac:chgData name="ABHISHEK SINGH" userId="a544e23dc775c010" providerId="LiveId" clId="{F10795D3-DF8F-4F4E-B7B4-8A3F8A8A6BBC}" dt="2020-12-31T15:05:57.258" v="84" actId="478"/>
          <ac:picMkLst>
            <pc:docMk/>
            <pc:sldMk cId="0" sldId="267"/>
            <ac:picMk id="102" creationId="{19C3F6C1-E512-44F4-9E30-BF4422DA0110}"/>
          </ac:picMkLst>
        </pc:picChg>
      </pc:sldChg>
      <pc:sldChg chg="del">
        <pc:chgData name="ABHISHEK SINGH" userId="a544e23dc775c010" providerId="LiveId" clId="{F10795D3-DF8F-4F4E-B7B4-8A3F8A8A6BBC}" dt="2021-01-01T03:30:55.784" v="138" actId="2696"/>
        <pc:sldMkLst>
          <pc:docMk/>
          <pc:sldMk cId="0" sldId="268"/>
        </pc:sldMkLst>
      </pc:sldChg>
      <pc:sldChg chg="del">
        <pc:chgData name="ABHISHEK SINGH" userId="a544e23dc775c010" providerId="LiveId" clId="{F10795D3-DF8F-4F4E-B7B4-8A3F8A8A6BBC}" dt="2020-12-31T15:53:47.144" v="124" actId="47"/>
        <pc:sldMkLst>
          <pc:docMk/>
          <pc:sldMk cId="0" sldId="269"/>
        </pc:sldMkLst>
      </pc:sldChg>
      <pc:sldChg chg="modSp mod">
        <pc:chgData name="ABHISHEK SINGH" userId="a544e23dc775c010" providerId="LiveId" clId="{F10795D3-DF8F-4F4E-B7B4-8A3F8A8A6BBC}" dt="2020-12-31T15:12:50.571" v="112" actId="20577"/>
        <pc:sldMkLst>
          <pc:docMk/>
          <pc:sldMk cId="383882509" sldId="271"/>
        </pc:sldMkLst>
        <pc:spChg chg="mod">
          <ac:chgData name="ABHISHEK SINGH" userId="a544e23dc775c010" providerId="LiveId" clId="{F10795D3-DF8F-4F4E-B7B4-8A3F8A8A6BBC}" dt="2020-12-31T07:56:45.030" v="81" actId="1076"/>
          <ac:spMkLst>
            <pc:docMk/>
            <pc:sldMk cId="383882509" sldId="271"/>
            <ac:spMk id="4" creationId="{829CFD64-557E-413D-B6BC-7312BDB9A196}"/>
          </ac:spMkLst>
        </pc:spChg>
        <pc:graphicFrameChg chg="mod">
          <ac:chgData name="ABHISHEK SINGH" userId="a544e23dc775c010" providerId="LiveId" clId="{F10795D3-DF8F-4F4E-B7B4-8A3F8A8A6BBC}" dt="2020-12-31T15:12:50.571" v="112" actId="20577"/>
          <ac:graphicFrameMkLst>
            <pc:docMk/>
            <pc:sldMk cId="383882509" sldId="271"/>
            <ac:graphicFrameMk id="182" creationId="{87A29C0A-81A1-4DB5-8838-B04DD219ADDF}"/>
          </ac:graphicFrameMkLst>
        </pc:graphicFrameChg>
      </pc:sldChg>
      <pc:sldChg chg="add">
        <pc:chgData name="ABHISHEK SINGH" userId="a544e23dc775c010" providerId="LiveId" clId="{F10795D3-DF8F-4F4E-B7B4-8A3F8A8A6BBC}" dt="2020-12-31T15:53:44.269" v="123"/>
        <pc:sldMkLst>
          <pc:docMk/>
          <pc:sldMk cId="0" sldId="272"/>
        </pc:sldMkLst>
      </pc:sldChg>
      <pc:sldChg chg="delSp modSp add mod delAnim">
        <pc:chgData name="ABHISHEK SINGH" userId="a544e23dc775c010" providerId="LiveId" clId="{F10795D3-DF8F-4F4E-B7B4-8A3F8A8A6BBC}" dt="2021-01-01T05:19:23.960" v="206" actId="1076"/>
        <pc:sldMkLst>
          <pc:docMk/>
          <pc:sldMk cId="0" sldId="273"/>
        </pc:sldMkLst>
        <pc:spChg chg="mod">
          <ac:chgData name="ABHISHEK SINGH" userId="a544e23dc775c010" providerId="LiveId" clId="{F10795D3-DF8F-4F4E-B7B4-8A3F8A8A6BBC}" dt="2021-01-01T05:19:10.391" v="202" actId="1076"/>
          <ac:spMkLst>
            <pc:docMk/>
            <pc:sldMk cId="0" sldId="273"/>
            <ac:spMk id="6" creationId="{C3262E9D-F1BB-4F55-9A6D-F0DD9E3D5BE9}"/>
          </ac:spMkLst>
        </pc:spChg>
        <pc:spChg chg="mod">
          <ac:chgData name="ABHISHEK SINGH" userId="a544e23dc775c010" providerId="LiveId" clId="{F10795D3-DF8F-4F4E-B7B4-8A3F8A8A6BBC}" dt="2021-01-01T05:19:23.960" v="206" actId="1076"/>
          <ac:spMkLst>
            <pc:docMk/>
            <pc:sldMk cId="0" sldId="273"/>
            <ac:spMk id="8" creationId="{EFAD7D13-1583-4414-8169-3B3608239E19}"/>
          </ac:spMkLst>
        </pc:spChg>
        <pc:spChg chg="mod">
          <ac:chgData name="ABHISHEK SINGH" userId="a544e23dc775c010" providerId="LiveId" clId="{F10795D3-DF8F-4F4E-B7B4-8A3F8A8A6BBC}" dt="2021-01-01T05:19:17.748" v="205" actId="1076"/>
          <ac:spMkLst>
            <pc:docMk/>
            <pc:sldMk cId="0" sldId="273"/>
            <ac:spMk id="142" creationId="{00000000-0000-0000-0000-000000000000}"/>
          </ac:spMkLst>
        </pc:spChg>
        <pc:spChg chg="del">
          <ac:chgData name="ABHISHEK SINGH" userId="a544e23dc775c010" providerId="LiveId" clId="{F10795D3-DF8F-4F4E-B7B4-8A3F8A8A6BBC}" dt="2021-01-01T05:18:57.186" v="200" actId="478"/>
          <ac:spMkLst>
            <pc:docMk/>
            <pc:sldMk cId="0" sldId="273"/>
            <ac:spMk id="145" creationId="{00000000-0000-0000-0000-000000000000}"/>
          </ac:spMkLst>
        </pc:spChg>
        <pc:picChg chg="del mod">
          <ac:chgData name="ABHISHEK SINGH" userId="a544e23dc775c010" providerId="LiveId" clId="{F10795D3-DF8F-4F4E-B7B4-8A3F8A8A6BBC}" dt="2021-01-01T05:18:35.523" v="195" actId="21"/>
          <ac:picMkLst>
            <pc:docMk/>
            <pc:sldMk cId="0" sldId="273"/>
            <ac:picMk id="2" creationId="{70D28263-4165-471A-ADA3-AF65D04B8E03}"/>
          </ac:picMkLst>
        </pc:picChg>
        <pc:picChg chg="mod">
          <ac:chgData name="ABHISHEK SINGH" userId="a544e23dc775c010" providerId="LiveId" clId="{F10795D3-DF8F-4F4E-B7B4-8A3F8A8A6BBC}" dt="2021-01-01T05:19:10.391" v="202" actId="1076"/>
          <ac:picMkLst>
            <pc:docMk/>
            <pc:sldMk cId="0" sldId="273"/>
            <ac:picMk id="7" creationId="{01D41BD0-6F9A-4BD1-94BB-84D6DAEBD576}"/>
          </ac:picMkLst>
        </pc:picChg>
        <pc:picChg chg="mod">
          <ac:chgData name="ABHISHEK SINGH" userId="a544e23dc775c010" providerId="LiveId" clId="{F10795D3-DF8F-4F4E-B7B4-8A3F8A8A6BBC}" dt="2021-01-01T05:19:23.960" v="206" actId="1076"/>
          <ac:picMkLst>
            <pc:docMk/>
            <pc:sldMk cId="0" sldId="273"/>
            <ac:picMk id="9" creationId="{D8ACE168-A71D-470F-83E6-F29F2766EE0D}"/>
          </ac:picMkLst>
        </pc:picChg>
      </pc:sldChg>
      <pc:sldChg chg="delSp add setBg delDesignElem">
        <pc:chgData name="ABHISHEK SINGH" userId="a544e23dc775c010" providerId="LiveId" clId="{F10795D3-DF8F-4F4E-B7B4-8A3F8A8A6BBC}" dt="2021-01-01T03:30:17.706" v="135"/>
        <pc:sldMkLst>
          <pc:docMk/>
          <pc:sldMk cId="0" sldId="274"/>
        </pc:sldMkLst>
        <pc:spChg chg="del">
          <ac:chgData name="ABHISHEK SINGH" userId="a544e23dc775c010" providerId="LiveId" clId="{F10795D3-DF8F-4F4E-B7B4-8A3F8A8A6BBC}" dt="2021-01-01T03:30:17.706" v="135"/>
          <ac:spMkLst>
            <pc:docMk/>
            <pc:sldMk cId="0" sldId="274"/>
            <ac:spMk id="167" creationId="{603AE127-802C-459A-A612-DB85B67F0DC0}"/>
          </ac:spMkLst>
        </pc:spChg>
        <pc:spChg chg="del">
          <ac:chgData name="ABHISHEK SINGH" userId="a544e23dc775c010" providerId="LiveId" clId="{F10795D3-DF8F-4F4E-B7B4-8A3F8A8A6BBC}" dt="2021-01-01T03:30:17.706" v="135"/>
          <ac:spMkLst>
            <pc:docMk/>
            <pc:sldMk cId="0" sldId="274"/>
            <ac:spMk id="169" creationId="{9323D83D-50D6-4040-A58B-FCEA340F886A}"/>
          </ac:spMkLst>
        </pc:spChg>
        <pc:spChg chg="del">
          <ac:chgData name="ABHISHEK SINGH" userId="a544e23dc775c010" providerId="LiveId" clId="{F10795D3-DF8F-4F4E-B7B4-8A3F8A8A6BBC}" dt="2021-01-01T03:30:17.706" v="135"/>
          <ac:spMkLst>
            <pc:docMk/>
            <pc:sldMk cId="0" sldId="274"/>
            <ac:spMk id="173" creationId="{F10FD715-4DCE-4779-B634-EC78315EA213}"/>
          </ac:spMkLst>
        </pc:spChg>
        <pc:grpChg chg="del">
          <ac:chgData name="ABHISHEK SINGH" userId="a544e23dc775c010" providerId="LiveId" clId="{F10795D3-DF8F-4F4E-B7B4-8A3F8A8A6BBC}" dt="2021-01-01T03:30:17.706" v="135"/>
          <ac:grpSpMkLst>
            <pc:docMk/>
            <pc:sldMk cId="0" sldId="274"/>
            <ac:grpSpMk id="155" creationId="{09EA7EA7-74F5-4EE2-8E3D-1A10308259D7}"/>
          </ac:grpSpMkLst>
        </pc:grpChg>
        <pc:cxnChg chg="del">
          <ac:chgData name="ABHISHEK SINGH" userId="a544e23dc775c010" providerId="LiveId" clId="{F10795D3-DF8F-4F4E-B7B4-8A3F8A8A6BBC}" dt="2021-01-01T03:30:17.706" v="135"/>
          <ac:cxnSpMkLst>
            <pc:docMk/>
            <pc:sldMk cId="0" sldId="274"/>
            <ac:cxnSpMk id="171" creationId="{1A1FE6BB-DFB2-4080-9B5E-076EF5DDE67B}"/>
          </ac:cxnSpMkLst>
        </pc:cxnChg>
      </pc:sldChg>
      <pc:sldChg chg="modSp add mod setBg">
        <pc:chgData name="ABHISHEK SINGH" userId="a544e23dc775c010" providerId="LiveId" clId="{F10795D3-DF8F-4F4E-B7B4-8A3F8A8A6BBC}" dt="2021-01-01T03:30:59.995" v="139" actId="33524"/>
        <pc:sldMkLst>
          <pc:docMk/>
          <pc:sldMk cId="0" sldId="275"/>
        </pc:sldMkLst>
        <pc:spChg chg="mod">
          <ac:chgData name="ABHISHEK SINGH" userId="a544e23dc775c010" providerId="LiveId" clId="{F10795D3-DF8F-4F4E-B7B4-8A3F8A8A6BBC}" dt="2021-01-01T03:30:59.995" v="139" actId="33524"/>
          <ac:spMkLst>
            <pc:docMk/>
            <pc:sldMk cId="0" sldId="275"/>
            <ac:spMk id="5" creationId="{21EA231A-FB79-454C-9413-F290D528FFA6}"/>
          </ac:spMkLst>
        </pc:spChg>
      </pc:sldChg>
      <pc:sldChg chg="addSp delSp modSp new mod setBg modAnim">
        <pc:chgData name="ABHISHEK SINGH" userId="a544e23dc775c010" providerId="LiveId" clId="{F10795D3-DF8F-4F4E-B7B4-8A3F8A8A6BBC}" dt="2021-01-01T05:18:40.558" v="197" actId="26606"/>
        <pc:sldMkLst>
          <pc:docMk/>
          <pc:sldMk cId="1915661354" sldId="276"/>
        </pc:sldMkLst>
        <pc:spChg chg="del">
          <ac:chgData name="ABHISHEK SINGH" userId="a544e23dc775c010" providerId="LiveId" clId="{F10795D3-DF8F-4F4E-B7B4-8A3F8A8A6BBC}" dt="2021-01-01T05:18:40.558" v="197" actId="26606"/>
          <ac:spMkLst>
            <pc:docMk/>
            <pc:sldMk cId="1915661354" sldId="276"/>
            <ac:spMk id="2" creationId="{EAB8FF35-3128-4970-B5B1-6F86CC51A50F}"/>
          </ac:spMkLst>
        </pc:spChg>
        <pc:spChg chg="del">
          <ac:chgData name="ABHISHEK SINGH" userId="a544e23dc775c010" providerId="LiveId" clId="{F10795D3-DF8F-4F4E-B7B4-8A3F8A8A6BBC}" dt="2021-01-01T05:18:40.558" v="197" actId="26606"/>
          <ac:spMkLst>
            <pc:docMk/>
            <pc:sldMk cId="1915661354" sldId="276"/>
            <ac:spMk id="3" creationId="{22E4BA73-64BA-42AC-9D8E-13BD080D93CD}"/>
          </ac:spMkLst>
        </pc:spChg>
        <pc:spChg chg="add">
          <ac:chgData name="ABHISHEK SINGH" userId="a544e23dc775c010" providerId="LiveId" clId="{F10795D3-DF8F-4F4E-B7B4-8A3F8A8A6BBC}" dt="2021-01-01T05:18:40.558" v="197" actId="26606"/>
          <ac:spMkLst>
            <pc:docMk/>
            <pc:sldMk cId="1915661354" sldId="276"/>
            <ac:spMk id="21" creationId="{39178BE9-53D8-441A-8691-0ED3B464BCD4}"/>
          </ac:spMkLst>
        </pc:spChg>
        <pc:grpChg chg="add">
          <ac:chgData name="ABHISHEK SINGH" userId="a544e23dc775c010" providerId="LiveId" clId="{F10795D3-DF8F-4F4E-B7B4-8A3F8A8A6BBC}" dt="2021-01-01T05:18:40.558" v="197" actId="26606"/>
          <ac:grpSpMkLst>
            <pc:docMk/>
            <pc:sldMk cId="1915661354" sldId="276"/>
            <ac:grpSpMk id="9" creationId="{609316A9-990D-4EC3-A671-70EE5C1493A4}"/>
          </ac:grpSpMkLst>
        </pc:grpChg>
        <pc:picChg chg="add mod">
          <ac:chgData name="ABHISHEK SINGH" userId="a544e23dc775c010" providerId="LiveId" clId="{F10795D3-DF8F-4F4E-B7B4-8A3F8A8A6BBC}" dt="2021-01-01T05:18:40.558" v="197" actId="26606"/>
          <ac:picMkLst>
            <pc:docMk/>
            <pc:sldMk cId="1915661354" sldId="276"/>
            <ac:picMk id="4" creationId="{C7626A6D-1288-4218-99D6-5EC972139E49}"/>
          </ac:picMkLst>
        </pc:picChg>
      </pc:sldChg>
      <pc:sldChg chg="addSp delSp modSp new mod setBg">
        <pc:chgData name="ABHISHEK SINGH" userId="a544e23dc775c010" providerId="LiveId" clId="{F10795D3-DF8F-4F4E-B7B4-8A3F8A8A6BBC}" dt="2021-01-01T05:25:53.631" v="262" actId="1076"/>
        <pc:sldMkLst>
          <pc:docMk/>
          <pc:sldMk cId="2881829473" sldId="277"/>
        </pc:sldMkLst>
        <pc:spChg chg="del">
          <ac:chgData name="ABHISHEK SINGH" userId="a544e23dc775c010" providerId="LiveId" clId="{F10795D3-DF8F-4F4E-B7B4-8A3F8A8A6BBC}" dt="2021-01-01T05:23:23.851" v="221" actId="26606"/>
          <ac:spMkLst>
            <pc:docMk/>
            <pc:sldMk cId="2881829473" sldId="277"/>
            <ac:spMk id="2" creationId="{91373CD3-42FF-4C7E-9F03-C5314E3B8C4C}"/>
          </ac:spMkLst>
        </pc:spChg>
        <pc:spChg chg="del">
          <ac:chgData name="ABHISHEK SINGH" userId="a544e23dc775c010" providerId="LiveId" clId="{F10795D3-DF8F-4F4E-B7B4-8A3F8A8A6BBC}" dt="2021-01-01T05:23:23.851" v="221" actId="26606"/>
          <ac:spMkLst>
            <pc:docMk/>
            <pc:sldMk cId="2881829473" sldId="277"/>
            <ac:spMk id="3" creationId="{1AF08D98-BB66-47AC-B266-AF6FCF74B131}"/>
          </ac:spMkLst>
        </pc:spChg>
        <pc:spChg chg="add mod">
          <ac:chgData name="ABHISHEK SINGH" userId="a544e23dc775c010" providerId="LiveId" clId="{F10795D3-DF8F-4F4E-B7B4-8A3F8A8A6BBC}" dt="2021-01-01T05:25:18.838" v="260" actId="122"/>
          <ac:spMkLst>
            <pc:docMk/>
            <pc:sldMk cId="2881829473" sldId="277"/>
            <ac:spMk id="4" creationId="{3689A27F-2ECB-491A-A048-DD5C0547FA15}"/>
          </ac:spMkLst>
        </pc:spChg>
        <pc:spChg chg="add del">
          <ac:chgData name="ABHISHEK SINGH" userId="a544e23dc775c010" providerId="LiveId" clId="{F10795D3-DF8F-4F4E-B7B4-8A3F8A8A6BBC}" dt="2021-01-01T05:23:44.463" v="227" actId="26606"/>
          <ac:spMkLst>
            <pc:docMk/>
            <pc:sldMk cId="2881829473" sldId="277"/>
            <ac:spMk id="83" creationId="{39178BE9-53D8-441A-8691-0ED3B464BCD4}"/>
          </ac:spMkLst>
        </pc:spChg>
        <pc:spChg chg="add del">
          <ac:chgData name="ABHISHEK SINGH" userId="a544e23dc775c010" providerId="LiveId" clId="{F10795D3-DF8F-4F4E-B7B4-8A3F8A8A6BBC}" dt="2021-01-01T05:23:44.456" v="226" actId="26606"/>
          <ac:spMkLst>
            <pc:docMk/>
            <pc:sldMk cId="2881829473" sldId="277"/>
            <ac:spMk id="149" creationId="{FFD1226F-41E4-4B63-A038-BDC25FE625B7}"/>
          </ac:spMkLst>
        </pc:spChg>
        <pc:spChg chg="add">
          <ac:chgData name="ABHISHEK SINGH" userId="a544e23dc775c010" providerId="LiveId" clId="{F10795D3-DF8F-4F4E-B7B4-8A3F8A8A6BBC}" dt="2021-01-01T05:23:44.463" v="227" actId="26606"/>
          <ac:spMkLst>
            <pc:docMk/>
            <pc:sldMk cId="2881829473" sldId="277"/>
            <ac:spMk id="1031" creationId="{84BC94C3-6F64-4CF2-A3D7-1DFF4985180D}"/>
          </ac:spMkLst>
        </pc:spChg>
        <pc:grpChg chg="add del">
          <ac:chgData name="ABHISHEK SINGH" userId="a544e23dc775c010" providerId="LiveId" clId="{F10795D3-DF8F-4F4E-B7B4-8A3F8A8A6BBC}" dt="2021-01-01T05:23:44.463" v="227" actId="26606"/>
          <ac:grpSpMkLst>
            <pc:docMk/>
            <pc:sldMk cId="2881829473" sldId="277"/>
            <ac:grpSpMk id="71" creationId="{609316A9-990D-4EC3-A671-70EE5C1493A4}"/>
          </ac:grpSpMkLst>
        </pc:grpChg>
        <pc:grpChg chg="add del">
          <ac:chgData name="ABHISHEK SINGH" userId="a544e23dc775c010" providerId="LiveId" clId="{F10795D3-DF8F-4F4E-B7B4-8A3F8A8A6BBC}" dt="2021-01-01T05:23:44.456" v="226" actId="26606"/>
          <ac:grpSpMkLst>
            <pc:docMk/>
            <pc:sldMk cId="2881829473" sldId="277"/>
            <ac:grpSpMk id="137" creationId="{7664F850-BA8B-47AE-B11A-225CAB8969F1}"/>
          </ac:grpSpMkLst>
        </pc:grpChg>
        <pc:grpChg chg="add">
          <ac:chgData name="ABHISHEK SINGH" userId="a544e23dc775c010" providerId="LiveId" clId="{F10795D3-DF8F-4F4E-B7B4-8A3F8A8A6BBC}" dt="2021-01-01T05:23:44.463" v="227" actId="26606"/>
          <ac:grpSpMkLst>
            <pc:docMk/>
            <pc:sldMk cId="2881829473" sldId="277"/>
            <ac:grpSpMk id="1030" creationId="{7664F850-BA8B-47AE-B11A-225CAB8969F1}"/>
          </ac:grpSpMkLst>
        </pc:grpChg>
        <pc:picChg chg="add mod ord">
          <ac:chgData name="ABHISHEK SINGH" userId="a544e23dc775c010" providerId="LiveId" clId="{F10795D3-DF8F-4F4E-B7B4-8A3F8A8A6BBC}" dt="2021-01-01T05:25:53.631" v="262" actId="1076"/>
          <ac:picMkLst>
            <pc:docMk/>
            <pc:sldMk cId="2881829473" sldId="277"/>
            <ac:picMk id="1026" creationId="{E93FBD76-110D-4039-BFA5-C24A50A5E294}"/>
          </ac:picMkLst>
        </pc:picChg>
        <pc:picChg chg="add mod">
          <ac:chgData name="ABHISHEK SINGH" userId="a544e23dc775c010" providerId="LiveId" clId="{F10795D3-DF8F-4F4E-B7B4-8A3F8A8A6BBC}" dt="2021-01-01T05:25:53.631" v="262" actId="1076"/>
          <ac:picMkLst>
            <pc:docMk/>
            <pc:sldMk cId="2881829473" sldId="277"/>
            <ac:picMk id="1028" creationId="{4C5381D4-B8AE-452D-82A6-1EF0589C692C}"/>
          </ac:picMkLst>
        </pc:picChg>
      </pc:sldChg>
    </pc:docChg>
  </pc:docChgLst>
</pc:chgInfo>
</file>

<file path=ppt/diagrams/_rels/data2.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svg"/><Relationship Id="rId1" Type="http://schemas.openxmlformats.org/officeDocument/2006/relationships/image" Target="../media/image1.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diagrams/_rels/data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diagrams/_rels/drawing2.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svg"/><Relationship Id="rId1" Type="http://schemas.openxmlformats.org/officeDocument/2006/relationships/image" Target="../media/image1.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diagrams/_rels/drawing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20475C9-85B4-4E8A-9FFD-C96DFAD36541}" type="doc">
      <dgm:prSet loTypeId="urn:microsoft.com/office/officeart/2005/8/layout/default" loCatId="list" qsTypeId="urn:microsoft.com/office/officeart/2005/8/quickstyle/simple4" qsCatId="simple" csTypeId="urn:microsoft.com/office/officeart/2005/8/colors/colorful2" csCatId="colorful" phldr="1"/>
      <dgm:spPr/>
      <dgm:t>
        <a:bodyPr/>
        <a:lstStyle/>
        <a:p>
          <a:endParaRPr lang="en-US"/>
        </a:p>
      </dgm:t>
    </dgm:pt>
    <dgm:pt modelId="{FEBDB07F-3E44-47D3-9D68-8D23515210C7}">
      <dgm:prSet/>
      <dgm:spPr/>
      <dgm:t>
        <a:bodyPr/>
        <a:lstStyle/>
        <a:p>
          <a:r>
            <a:rPr lang="en-US" dirty="0"/>
            <a:t>Submitted by -</a:t>
          </a:r>
        </a:p>
      </dgm:t>
    </dgm:pt>
    <dgm:pt modelId="{A8FD6D46-025D-4B45-B09D-6FA3E742D4AE}" type="parTrans" cxnId="{EC82C75E-C595-415F-AB65-0586C29B4166}">
      <dgm:prSet/>
      <dgm:spPr/>
      <dgm:t>
        <a:bodyPr/>
        <a:lstStyle/>
        <a:p>
          <a:endParaRPr lang="en-US"/>
        </a:p>
      </dgm:t>
    </dgm:pt>
    <dgm:pt modelId="{AA33E1FC-0E5B-477D-944E-6E1C72AB1071}" type="sibTrans" cxnId="{EC82C75E-C595-415F-AB65-0586C29B4166}">
      <dgm:prSet/>
      <dgm:spPr/>
      <dgm:t>
        <a:bodyPr/>
        <a:lstStyle/>
        <a:p>
          <a:endParaRPr lang="en-US"/>
        </a:p>
      </dgm:t>
    </dgm:pt>
    <dgm:pt modelId="{323DAD66-B702-4AC6-A113-31F87F6ADF5A}">
      <dgm:prSet/>
      <dgm:spPr/>
      <dgm:t>
        <a:bodyPr/>
        <a:lstStyle/>
        <a:p>
          <a:r>
            <a:rPr lang="en-US" dirty="0"/>
            <a:t>Abhishek Singh </a:t>
          </a:r>
        </a:p>
        <a:p>
          <a:r>
            <a:rPr lang="en-US" dirty="0"/>
            <a:t> 2017UCO1582</a:t>
          </a:r>
        </a:p>
      </dgm:t>
    </dgm:pt>
    <dgm:pt modelId="{0F0F21AC-5FCC-494F-8A93-D0F47BB5163F}" type="parTrans" cxnId="{4D78497D-4322-4C28-A59B-33A6669DDAA6}">
      <dgm:prSet/>
      <dgm:spPr/>
      <dgm:t>
        <a:bodyPr/>
        <a:lstStyle/>
        <a:p>
          <a:endParaRPr lang="en-US"/>
        </a:p>
      </dgm:t>
    </dgm:pt>
    <dgm:pt modelId="{CC7123B8-9FAE-4A23-A866-326C125CBFEA}" type="sibTrans" cxnId="{4D78497D-4322-4C28-A59B-33A6669DDAA6}">
      <dgm:prSet/>
      <dgm:spPr/>
      <dgm:t>
        <a:bodyPr/>
        <a:lstStyle/>
        <a:p>
          <a:endParaRPr lang="en-US"/>
        </a:p>
      </dgm:t>
    </dgm:pt>
    <dgm:pt modelId="{1B335F05-00CB-4317-A29D-2DBA52959C50}">
      <dgm:prSet/>
      <dgm:spPr/>
      <dgm:t>
        <a:bodyPr/>
        <a:lstStyle/>
        <a:p>
          <a:r>
            <a:rPr lang="en-US" dirty="0"/>
            <a:t>Akash Singh  2017UCO1592    </a:t>
          </a:r>
        </a:p>
      </dgm:t>
    </dgm:pt>
    <dgm:pt modelId="{395224F9-F02C-437B-BAAC-331A183AD91B}" type="parTrans" cxnId="{FD63EE59-FC38-4264-9201-9DD3CEBAB73C}">
      <dgm:prSet/>
      <dgm:spPr/>
      <dgm:t>
        <a:bodyPr/>
        <a:lstStyle/>
        <a:p>
          <a:endParaRPr lang="en-US"/>
        </a:p>
      </dgm:t>
    </dgm:pt>
    <dgm:pt modelId="{305D397D-9CED-40BA-A60A-42DC82ACD1C6}" type="sibTrans" cxnId="{FD63EE59-FC38-4264-9201-9DD3CEBAB73C}">
      <dgm:prSet/>
      <dgm:spPr/>
      <dgm:t>
        <a:bodyPr/>
        <a:lstStyle/>
        <a:p>
          <a:endParaRPr lang="en-US"/>
        </a:p>
      </dgm:t>
    </dgm:pt>
    <dgm:pt modelId="{A26AE93E-554D-46CB-885C-2414F5DD2355}">
      <dgm:prSet/>
      <dgm:spPr/>
      <dgm:t>
        <a:bodyPr/>
        <a:lstStyle/>
        <a:p>
          <a:r>
            <a:rPr lang="en-US" dirty="0"/>
            <a:t>Rahul Meena  2017UCO1598</a:t>
          </a:r>
        </a:p>
      </dgm:t>
    </dgm:pt>
    <dgm:pt modelId="{985E7137-9222-415A-AD4F-447D0D94D204}" type="parTrans" cxnId="{2132C265-40B6-43DD-BC91-176A62474295}">
      <dgm:prSet/>
      <dgm:spPr/>
      <dgm:t>
        <a:bodyPr/>
        <a:lstStyle/>
        <a:p>
          <a:endParaRPr lang="en-US"/>
        </a:p>
      </dgm:t>
    </dgm:pt>
    <dgm:pt modelId="{F1EE6AF0-2426-4E7D-A405-A3E5EC7C9575}" type="sibTrans" cxnId="{2132C265-40B6-43DD-BC91-176A62474295}">
      <dgm:prSet/>
      <dgm:spPr/>
      <dgm:t>
        <a:bodyPr/>
        <a:lstStyle/>
        <a:p>
          <a:endParaRPr lang="en-US"/>
        </a:p>
      </dgm:t>
    </dgm:pt>
    <dgm:pt modelId="{588EECF2-375F-40EE-A10E-A6F4A2105A0F}">
      <dgm:prSet/>
      <dgm:spPr/>
      <dgm:t>
        <a:bodyPr/>
        <a:lstStyle/>
        <a:p>
          <a:r>
            <a:rPr lang="en-US" dirty="0"/>
            <a:t>Ankit Arya   2017UCO1629 </a:t>
          </a:r>
        </a:p>
      </dgm:t>
    </dgm:pt>
    <dgm:pt modelId="{4B1497F7-C0E7-4AD1-9200-667979DEABC7}" type="parTrans" cxnId="{D62EB5B2-0063-4C01-A378-29BA0CD077C2}">
      <dgm:prSet/>
      <dgm:spPr/>
      <dgm:t>
        <a:bodyPr/>
        <a:lstStyle/>
        <a:p>
          <a:endParaRPr lang="en-US"/>
        </a:p>
      </dgm:t>
    </dgm:pt>
    <dgm:pt modelId="{6367BED5-52F2-4957-889D-FA36720F83B3}" type="sibTrans" cxnId="{D62EB5B2-0063-4C01-A378-29BA0CD077C2}">
      <dgm:prSet/>
      <dgm:spPr/>
      <dgm:t>
        <a:bodyPr/>
        <a:lstStyle/>
        <a:p>
          <a:endParaRPr lang="en-US"/>
        </a:p>
      </dgm:t>
    </dgm:pt>
    <dgm:pt modelId="{0D3D0123-C09D-4543-8394-2E1C22EEA0BC}" type="pres">
      <dgm:prSet presAssocID="{E20475C9-85B4-4E8A-9FFD-C96DFAD36541}" presName="diagram" presStyleCnt="0">
        <dgm:presLayoutVars>
          <dgm:dir/>
          <dgm:resizeHandles val="exact"/>
        </dgm:presLayoutVars>
      </dgm:prSet>
      <dgm:spPr/>
    </dgm:pt>
    <dgm:pt modelId="{91B11576-647C-4F66-B719-5274E1DBA036}" type="pres">
      <dgm:prSet presAssocID="{FEBDB07F-3E44-47D3-9D68-8D23515210C7}" presName="node" presStyleLbl="node1" presStyleIdx="0" presStyleCnt="5" custScaleX="239237" custLinFactNeighborX="7801" custLinFactNeighborY="112">
        <dgm:presLayoutVars>
          <dgm:bulletEnabled val="1"/>
        </dgm:presLayoutVars>
      </dgm:prSet>
      <dgm:spPr/>
    </dgm:pt>
    <dgm:pt modelId="{A4D80AA0-E6DE-49D3-B53F-6296B97C9A4E}" type="pres">
      <dgm:prSet presAssocID="{AA33E1FC-0E5B-477D-944E-6E1C72AB1071}" presName="sibTrans" presStyleCnt="0"/>
      <dgm:spPr/>
    </dgm:pt>
    <dgm:pt modelId="{A64EC345-E5FB-4A5B-862A-DB4856963882}" type="pres">
      <dgm:prSet presAssocID="{323DAD66-B702-4AC6-A113-31F87F6ADF5A}" presName="node" presStyleLbl="node1" presStyleIdx="1" presStyleCnt="5" custLinFactX="25931" custLinFactNeighborX="100000" custLinFactNeighborY="-642">
        <dgm:presLayoutVars>
          <dgm:bulletEnabled val="1"/>
        </dgm:presLayoutVars>
      </dgm:prSet>
      <dgm:spPr/>
    </dgm:pt>
    <dgm:pt modelId="{62DB4349-BF5B-4F42-B043-C1ACB011A9BD}" type="pres">
      <dgm:prSet presAssocID="{CC7123B8-9FAE-4A23-A866-326C125CBFEA}" presName="sibTrans" presStyleCnt="0"/>
      <dgm:spPr/>
    </dgm:pt>
    <dgm:pt modelId="{5C9B5148-71A5-4A13-82D7-F29FB86FF8EC}" type="pres">
      <dgm:prSet presAssocID="{1B335F05-00CB-4317-A29D-2DBA52959C50}" presName="node" presStyleLbl="node1" presStyleIdx="2" presStyleCnt="5" custLinFactX="-5647" custLinFactNeighborX="-100000" custLinFactNeighborY="-1598">
        <dgm:presLayoutVars>
          <dgm:bulletEnabled val="1"/>
        </dgm:presLayoutVars>
      </dgm:prSet>
      <dgm:spPr/>
    </dgm:pt>
    <dgm:pt modelId="{4B5D2A31-3CCB-4214-BE3C-2D7212577442}" type="pres">
      <dgm:prSet presAssocID="{305D397D-9CED-40BA-A60A-42DC82ACD1C6}" presName="sibTrans" presStyleCnt="0"/>
      <dgm:spPr/>
    </dgm:pt>
    <dgm:pt modelId="{AA6456F7-C1D8-4F5F-AF6D-22BAE2ADB47E}" type="pres">
      <dgm:prSet presAssocID="{A26AE93E-554D-46CB-885C-2414F5DD2355}" presName="node" presStyleLbl="node1" presStyleIdx="3" presStyleCnt="5" custLinFactNeighborX="4475" custLinFactNeighborY="1700">
        <dgm:presLayoutVars>
          <dgm:bulletEnabled val="1"/>
        </dgm:presLayoutVars>
      </dgm:prSet>
      <dgm:spPr/>
    </dgm:pt>
    <dgm:pt modelId="{2CC6F8B9-D7E4-41E7-82A2-A6BE7B0E4A18}" type="pres">
      <dgm:prSet presAssocID="{F1EE6AF0-2426-4E7D-A405-A3E5EC7C9575}" presName="sibTrans" presStyleCnt="0"/>
      <dgm:spPr/>
    </dgm:pt>
    <dgm:pt modelId="{65D8DD27-0E1F-44F9-837F-E6E6AADA07B8}" type="pres">
      <dgm:prSet presAssocID="{588EECF2-375F-40EE-A10E-A6F4A2105A0F}" presName="node" presStyleLbl="node1" presStyleIdx="4" presStyleCnt="5" custLinFactNeighborX="15295" custLinFactNeighborY="3164">
        <dgm:presLayoutVars>
          <dgm:bulletEnabled val="1"/>
        </dgm:presLayoutVars>
      </dgm:prSet>
      <dgm:spPr/>
    </dgm:pt>
  </dgm:ptLst>
  <dgm:cxnLst>
    <dgm:cxn modelId="{3877741A-1F91-4C1E-9929-18DA42590506}" type="presOf" srcId="{323DAD66-B702-4AC6-A113-31F87F6ADF5A}" destId="{A64EC345-E5FB-4A5B-862A-DB4856963882}" srcOrd="0" destOrd="0" presId="urn:microsoft.com/office/officeart/2005/8/layout/default"/>
    <dgm:cxn modelId="{D0BC262A-5AFE-4A3B-AF44-8F3F5CCCDAC4}" type="presOf" srcId="{588EECF2-375F-40EE-A10E-A6F4A2105A0F}" destId="{65D8DD27-0E1F-44F9-837F-E6E6AADA07B8}" srcOrd="0" destOrd="0" presId="urn:microsoft.com/office/officeart/2005/8/layout/default"/>
    <dgm:cxn modelId="{22221A5C-A8F0-4F26-BC05-7FFB103AA60A}" type="presOf" srcId="{FEBDB07F-3E44-47D3-9D68-8D23515210C7}" destId="{91B11576-647C-4F66-B719-5274E1DBA036}" srcOrd="0" destOrd="0" presId="urn:microsoft.com/office/officeart/2005/8/layout/default"/>
    <dgm:cxn modelId="{1C9C3D5D-0AC8-4CEA-8819-E5E6012A9FF9}" type="presOf" srcId="{E20475C9-85B4-4E8A-9FFD-C96DFAD36541}" destId="{0D3D0123-C09D-4543-8394-2E1C22EEA0BC}" srcOrd="0" destOrd="0" presId="urn:microsoft.com/office/officeart/2005/8/layout/default"/>
    <dgm:cxn modelId="{EC82C75E-C595-415F-AB65-0586C29B4166}" srcId="{E20475C9-85B4-4E8A-9FFD-C96DFAD36541}" destId="{FEBDB07F-3E44-47D3-9D68-8D23515210C7}" srcOrd="0" destOrd="0" parTransId="{A8FD6D46-025D-4B45-B09D-6FA3E742D4AE}" sibTransId="{AA33E1FC-0E5B-477D-944E-6E1C72AB1071}"/>
    <dgm:cxn modelId="{AAFBC162-61E0-4318-8DD7-6252F18BFF6B}" type="presOf" srcId="{1B335F05-00CB-4317-A29D-2DBA52959C50}" destId="{5C9B5148-71A5-4A13-82D7-F29FB86FF8EC}" srcOrd="0" destOrd="0" presId="urn:microsoft.com/office/officeart/2005/8/layout/default"/>
    <dgm:cxn modelId="{2132C265-40B6-43DD-BC91-176A62474295}" srcId="{E20475C9-85B4-4E8A-9FFD-C96DFAD36541}" destId="{A26AE93E-554D-46CB-885C-2414F5DD2355}" srcOrd="3" destOrd="0" parTransId="{985E7137-9222-415A-AD4F-447D0D94D204}" sibTransId="{F1EE6AF0-2426-4E7D-A405-A3E5EC7C9575}"/>
    <dgm:cxn modelId="{FD63EE59-FC38-4264-9201-9DD3CEBAB73C}" srcId="{E20475C9-85B4-4E8A-9FFD-C96DFAD36541}" destId="{1B335F05-00CB-4317-A29D-2DBA52959C50}" srcOrd="2" destOrd="0" parTransId="{395224F9-F02C-437B-BAAC-331A183AD91B}" sibTransId="{305D397D-9CED-40BA-A60A-42DC82ACD1C6}"/>
    <dgm:cxn modelId="{4D78497D-4322-4C28-A59B-33A6669DDAA6}" srcId="{E20475C9-85B4-4E8A-9FFD-C96DFAD36541}" destId="{323DAD66-B702-4AC6-A113-31F87F6ADF5A}" srcOrd="1" destOrd="0" parTransId="{0F0F21AC-5FCC-494F-8A93-D0F47BB5163F}" sibTransId="{CC7123B8-9FAE-4A23-A866-326C125CBFEA}"/>
    <dgm:cxn modelId="{D62EB5B2-0063-4C01-A378-29BA0CD077C2}" srcId="{E20475C9-85B4-4E8A-9FFD-C96DFAD36541}" destId="{588EECF2-375F-40EE-A10E-A6F4A2105A0F}" srcOrd="4" destOrd="0" parTransId="{4B1497F7-C0E7-4AD1-9200-667979DEABC7}" sibTransId="{6367BED5-52F2-4957-889D-FA36720F83B3}"/>
    <dgm:cxn modelId="{77BE02EB-E535-4504-9FC1-0C19E6206FDE}" type="presOf" srcId="{A26AE93E-554D-46CB-885C-2414F5DD2355}" destId="{AA6456F7-C1D8-4F5F-AF6D-22BAE2ADB47E}" srcOrd="0" destOrd="0" presId="urn:microsoft.com/office/officeart/2005/8/layout/default"/>
    <dgm:cxn modelId="{31913205-86D3-4665-8706-0EA3D94CAB88}" type="presParOf" srcId="{0D3D0123-C09D-4543-8394-2E1C22EEA0BC}" destId="{91B11576-647C-4F66-B719-5274E1DBA036}" srcOrd="0" destOrd="0" presId="urn:microsoft.com/office/officeart/2005/8/layout/default"/>
    <dgm:cxn modelId="{CCBE5359-7584-4DFA-AFFB-4DDED9B754F6}" type="presParOf" srcId="{0D3D0123-C09D-4543-8394-2E1C22EEA0BC}" destId="{A4D80AA0-E6DE-49D3-B53F-6296B97C9A4E}" srcOrd="1" destOrd="0" presId="urn:microsoft.com/office/officeart/2005/8/layout/default"/>
    <dgm:cxn modelId="{D5E5AE62-86A2-4BE3-899A-BEF1B8F717F7}" type="presParOf" srcId="{0D3D0123-C09D-4543-8394-2E1C22EEA0BC}" destId="{A64EC345-E5FB-4A5B-862A-DB4856963882}" srcOrd="2" destOrd="0" presId="urn:microsoft.com/office/officeart/2005/8/layout/default"/>
    <dgm:cxn modelId="{A9798F71-9ADE-4569-BC2D-E5AADED5C347}" type="presParOf" srcId="{0D3D0123-C09D-4543-8394-2E1C22EEA0BC}" destId="{62DB4349-BF5B-4F42-B043-C1ACB011A9BD}" srcOrd="3" destOrd="0" presId="urn:microsoft.com/office/officeart/2005/8/layout/default"/>
    <dgm:cxn modelId="{7F1D84FA-D247-48CE-969B-C04451D268E9}" type="presParOf" srcId="{0D3D0123-C09D-4543-8394-2E1C22EEA0BC}" destId="{5C9B5148-71A5-4A13-82D7-F29FB86FF8EC}" srcOrd="4" destOrd="0" presId="urn:microsoft.com/office/officeart/2005/8/layout/default"/>
    <dgm:cxn modelId="{1B249DAA-A254-4BCE-A98E-6397E7E2D3ED}" type="presParOf" srcId="{0D3D0123-C09D-4543-8394-2E1C22EEA0BC}" destId="{4B5D2A31-3CCB-4214-BE3C-2D7212577442}" srcOrd="5" destOrd="0" presId="urn:microsoft.com/office/officeart/2005/8/layout/default"/>
    <dgm:cxn modelId="{C689BCED-0A6D-4624-89B2-CA36C63E0A2F}" type="presParOf" srcId="{0D3D0123-C09D-4543-8394-2E1C22EEA0BC}" destId="{AA6456F7-C1D8-4F5F-AF6D-22BAE2ADB47E}" srcOrd="6" destOrd="0" presId="urn:microsoft.com/office/officeart/2005/8/layout/default"/>
    <dgm:cxn modelId="{6BD71747-F30F-4D77-A472-8711480F912B}" type="presParOf" srcId="{0D3D0123-C09D-4543-8394-2E1C22EEA0BC}" destId="{2CC6F8B9-D7E4-41E7-82A2-A6BE7B0E4A18}" srcOrd="7" destOrd="0" presId="urn:microsoft.com/office/officeart/2005/8/layout/default"/>
    <dgm:cxn modelId="{D26822F6-3D3E-444F-87AB-B55C4B63FD76}" type="presParOf" srcId="{0D3D0123-C09D-4543-8394-2E1C22EEA0BC}" destId="{65D8DD27-0E1F-44F9-837F-E6E6AADA07B8}"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FC8EDB9-87D3-4086-B824-3C645AAA1BD3}"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8631A7CD-9967-472A-AF27-9018EB72CBC2}">
      <dgm:prSet/>
      <dgm:spPr/>
      <dgm:t>
        <a:bodyPr/>
        <a:lstStyle/>
        <a:p>
          <a:pPr>
            <a:lnSpc>
              <a:spcPct val="100000"/>
            </a:lnSpc>
          </a:pPr>
          <a:r>
            <a:rPr lang="en-US" dirty="0"/>
            <a:t>Wake word detection: This will wake up our voice assistant like google uses Ok google, apple uses Hey Siri we will have happy as wake word.</a:t>
          </a:r>
        </a:p>
      </dgm:t>
    </dgm:pt>
    <dgm:pt modelId="{DEC34435-0934-4739-B23B-B95FF020F045}" type="parTrans" cxnId="{5EE7473A-DC36-422A-90D4-A9FE91E45D3D}">
      <dgm:prSet/>
      <dgm:spPr/>
      <dgm:t>
        <a:bodyPr/>
        <a:lstStyle/>
        <a:p>
          <a:endParaRPr lang="en-US"/>
        </a:p>
      </dgm:t>
    </dgm:pt>
    <dgm:pt modelId="{80B60850-78A2-4241-830D-AF45EB216E74}" type="sibTrans" cxnId="{5EE7473A-DC36-422A-90D4-A9FE91E45D3D}">
      <dgm:prSet/>
      <dgm:spPr/>
      <dgm:t>
        <a:bodyPr/>
        <a:lstStyle/>
        <a:p>
          <a:pPr>
            <a:lnSpc>
              <a:spcPct val="100000"/>
            </a:lnSpc>
          </a:pPr>
          <a:endParaRPr lang="en-US"/>
        </a:p>
      </dgm:t>
    </dgm:pt>
    <dgm:pt modelId="{2E45769C-898A-4576-9B22-E1D1E66556C8}">
      <dgm:prSet/>
      <dgm:spPr/>
      <dgm:t>
        <a:bodyPr/>
        <a:lstStyle/>
        <a:p>
          <a:pPr>
            <a:lnSpc>
              <a:spcPct val="100000"/>
            </a:lnSpc>
          </a:pPr>
          <a:r>
            <a:rPr lang="en-US" dirty="0"/>
            <a:t>Automatic speech Recognition: This will detect whatever the user is saying after the wake word and store it.</a:t>
          </a:r>
        </a:p>
      </dgm:t>
    </dgm:pt>
    <dgm:pt modelId="{BB204FDE-0449-49F1-877E-BEF54EC8C1D9}" type="parTrans" cxnId="{76184C6D-5E7F-48CD-A7DC-9EEC72A2B125}">
      <dgm:prSet/>
      <dgm:spPr/>
      <dgm:t>
        <a:bodyPr/>
        <a:lstStyle/>
        <a:p>
          <a:endParaRPr lang="en-US"/>
        </a:p>
      </dgm:t>
    </dgm:pt>
    <dgm:pt modelId="{150E77BE-3D64-4B4E-A3BE-A8A8100BFBD4}" type="sibTrans" cxnId="{76184C6D-5E7F-48CD-A7DC-9EEC72A2B125}">
      <dgm:prSet/>
      <dgm:spPr/>
      <dgm:t>
        <a:bodyPr/>
        <a:lstStyle/>
        <a:p>
          <a:pPr>
            <a:lnSpc>
              <a:spcPct val="100000"/>
            </a:lnSpc>
          </a:pPr>
          <a:endParaRPr lang="en-US"/>
        </a:p>
      </dgm:t>
    </dgm:pt>
    <dgm:pt modelId="{368F6A09-599E-4E2F-944B-5AD0E1654D2A}">
      <dgm:prSet/>
      <dgm:spPr/>
      <dgm:t>
        <a:bodyPr/>
        <a:lstStyle/>
        <a:p>
          <a:pPr>
            <a:lnSpc>
              <a:spcPct val="100000"/>
            </a:lnSpc>
          </a:pPr>
          <a:r>
            <a:rPr lang="en-US" dirty="0"/>
            <a:t>Natural Language Understanding: In this module, the voice assistant will try to make sense of what user has said and do the task told by user</a:t>
          </a:r>
        </a:p>
      </dgm:t>
    </dgm:pt>
    <dgm:pt modelId="{2A8470FB-6B21-47E3-9175-CAD60320E19D}" type="parTrans" cxnId="{BECFD050-F151-44D7-97AB-0A9EED380B15}">
      <dgm:prSet/>
      <dgm:spPr/>
      <dgm:t>
        <a:bodyPr/>
        <a:lstStyle/>
        <a:p>
          <a:endParaRPr lang="en-US"/>
        </a:p>
      </dgm:t>
    </dgm:pt>
    <dgm:pt modelId="{A7815C2F-1DDB-4847-93CB-CFA9E766B5E0}" type="sibTrans" cxnId="{BECFD050-F151-44D7-97AB-0A9EED380B15}">
      <dgm:prSet/>
      <dgm:spPr/>
      <dgm:t>
        <a:bodyPr/>
        <a:lstStyle/>
        <a:p>
          <a:pPr>
            <a:lnSpc>
              <a:spcPct val="100000"/>
            </a:lnSpc>
          </a:pPr>
          <a:endParaRPr lang="en-US"/>
        </a:p>
      </dgm:t>
    </dgm:pt>
    <dgm:pt modelId="{D275A371-D680-4AA0-B3E5-A8F47781D91B}">
      <dgm:prSet/>
      <dgm:spPr/>
      <dgm:t>
        <a:bodyPr/>
        <a:lstStyle/>
        <a:p>
          <a:pPr>
            <a:lnSpc>
              <a:spcPct val="100000"/>
            </a:lnSpc>
          </a:pPr>
          <a:r>
            <a:rPr lang="en-US" dirty="0"/>
            <a:t>Speech Synthesis: This model will generate sound waves and speak whatever appropriate response is formed </a:t>
          </a:r>
          <a:r>
            <a:rPr lang="en-US" dirty="0" err="1"/>
            <a:t>e.g</a:t>
          </a:r>
          <a:r>
            <a:rPr lang="en-US" dirty="0"/>
            <a:t> temperature is 15 degree</a:t>
          </a:r>
        </a:p>
      </dgm:t>
    </dgm:pt>
    <dgm:pt modelId="{44D04F75-02F4-4DDF-94C1-365DB85C5545}" type="parTrans" cxnId="{942A8ADF-70E9-4A45-8F9A-CE74A0C40623}">
      <dgm:prSet/>
      <dgm:spPr/>
      <dgm:t>
        <a:bodyPr/>
        <a:lstStyle/>
        <a:p>
          <a:endParaRPr lang="en-US"/>
        </a:p>
      </dgm:t>
    </dgm:pt>
    <dgm:pt modelId="{7E5B0CF8-0672-451E-8DC1-029E0FFF0AF0}" type="sibTrans" cxnId="{942A8ADF-70E9-4A45-8F9A-CE74A0C40623}">
      <dgm:prSet/>
      <dgm:spPr/>
      <dgm:t>
        <a:bodyPr/>
        <a:lstStyle/>
        <a:p>
          <a:endParaRPr lang="en-US"/>
        </a:p>
      </dgm:t>
    </dgm:pt>
    <dgm:pt modelId="{712BFB37-4E27-48C9-ADC4-75386FC184A3}" type="pres">
      <dgm:prSet presAssocID="{7FC8EDB9-87D3-4086-B824-3C645AAA1BD3}" presName="root" presStyleCnt="0">
        <dgm:presLayoutVars>
          <dgm:dir/>
          <dgm:resizeHandles val="exact"/>
        </dgm:presLayoutVars>
      </dgm:prSet>
      <dgm:spPr/>
    </dgm:pt>
    <dgm:pt modelId="{020362D9-2AAA-4FD7-8699-1C7C2E3E6C3E}" type="pres">
      <dgm:prSet presAssocID="{8631A7CD-9967-472A-AF27-9018EB72CBC2}" presName="compNode" presStyleCnt="0"/>
      <dgm:spPr/>
    </dgm:pt>
    <dgm:pt modelId="{90C4E5C4-83FD-438A-9963-B442AA4B8BBD}" type="pres">
      <dgm:prSet presAssocID="{8631A7CD-9967-472A-AF27-9018EB72CBC2}"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Speaker Phone"/>
        </a:ext>
      </dgm:extLst>
    </dgm:pt>
    <dgm:pt modelId="{A5C044F6-3192-4DF0-9E5D-F78DA22256C8}" type="pres">
      <dgm:prSet presAssocID="{8631A7CD-9967-472A-AF27-9018EB72CBC2}" presName="spaceRect" presStyleCnt="0"/>
      <dgm:spPr/>
    </dgm:pt>
    <dgm:pt modelId="{A921AF71-78EA-46B5-91B5-3A31F0DB2DF8}" type="pres">
      <dgm:prSet presAssocID="{8631A7CD-9967-472A-AF27-9018EB72CBC2}" presName="textRect" presStyleLbl="revTx" presStyleIdx="0" presStyleCnt="4">
        <dgm:presLayoutVars>
          <dgm:chMax val="1"/>
          <dgm:chPref val="1"/>
        </dgm:presLayoutVars>
      </dgm:prSet>
      <dgm:spPr/>
    </dgm:pt>
    <dgm:pt modelId="{FA349C9A-A40B-40E8-B949-E668CCF551A5}" type="pres">
      <dgm:prSet presAssocID="{80B60850-78A2-4241-830D-AF45EB216E74}" presName="sibTrans" presStyleCnt="0"/>
      <dgm:spPr/>
    </dgm:pt>
    <dgm:pt modelId="{2626DB54-D7DC-44E8-935D-CD5FD3CA8144}" type="pres">
      <dgm:prSet presAssocID="{2E45769C-898A-4576-9B22-E1D1E66556C8}" presName="compNode" presStyleCnt="0"/>
      <dgm:spPr/>
    </dgm:pt>
    <dgm:pt modelId="{221C02FE-D4FF-44A2-AA96-B431C598F303}" type="pres">
      <dgm:prSet presAssocID="{2E45769C-898A-4576-9B22-E1D1E66556C8}"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Deaf"/>
        </a:ext>
      </dgm:extLst>
    </dgm:pt>
    <dgm:pt modelId="{81C2EA09-238E-40CD-AF24-FD55E76394BD}" type="pres">
      <dgm:prSet presAssocID="{2E45769C-898A-4576-9B22-E1D1E66556C8}" presName="spaceRect" presStyleCnt="0"/>
      <dgm:spPr/>
    </dgm:pt>
    <dgm:pt modelId="{E650EA01-A0B0-4FB6-9DB5-7083F41E41B3}" type="pres">
      <dgm:prSet presAssocID="{2E45769C-898A-4576-9B22-E1D1E66556C8}" presName="textRect" presStyleLbl="revTx" presStyleIdx="1" presStyleCnt="4">
        <dgm:presLayoutVars>
          <dgm:chMax val="1"/>
          <dgm:chPref val="1"/>
        </dgm:presLayoutVars>
      </dgm:prSet>
      <dgm:spPr/>
    </dgm:pt>
    <dgm:pt modelId="{9CE10950-E45F-426C-8A22-BAB2F5A2FCE8}" type="pres">
      <dgm:prSet presAssocID="{150E77BE-3D64-4B4E-A3BE-A8A8100BFBD4}" presName="sibTrans" presStyleCnt="0"/>
      <dgm:spPr/>
    </dgm:pt>
    <dgm:pt modelId="{0200214C-99D9-47C8-8491-C5603D44D081}" type="pres">
      <dgm:prSet presAssocID="{368F6A09-599E-4E2F-944B-5AD0E1654D2A}" presName="compNode" presStyleCnt="0"/>
      <dgm:spPr/>
    </dgm:pt>
    <dgm:pt modelId="{659F0696-3AEE-44B6-B0D0-004FCA79AC33}" type="pres">
      <dgm:prSet presAssocID="{368F6A09-599E-4E2F-944B-5AD0E1654D2A}"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Subtitles"/>
        </a:ext>
      </dgm:extLst>
    </dgm:pt>
    <dgm:pt modelId="{3E6041DB-8651-4BF2-8933-D740B5FB8217}" type="pres">
      <dgm:prSet presAssocID="{368F6A09-599E-4E2F-944B-5AD0E1654D2A}" presName="spaceRect" presStyleCnt="0"/>
      <dgm:spPr/>
    </dgm:pt>
    <dgm:pt modelId="{D3C4DC54-4DE5-421A-A293-04208E3C3800}" type="pres">
      <dgm:prSet presAssocID="{368F6A09-599E-4E2F-944B-5AD0E1654D2A}" presName="textRect" presStyleLbl="revTx" presStyleIdx="2" presStyleCnt="4">
        <dgm:presLayoutVars>
          <dgm:chMax val="1"/>
          <dgm:chPref val="1"/>
        </dgm:presLayoutVars>
      </dgm:prSet>
      <dgm:spPr/>
    </dgm:pt>
    <dgm:pt modelId="{2B99CB16-B567-479F-94EF-3A750675CB91}" type="pres">
      <dgm:prSet presAssocID="{A7815C2F-1DDB-4847-93CB-CFA9E766B5E0}" presName="sibTrans" presStyleCnt="0"/>
      <dgm:spPr/>
    </dgm:pt>
    <dgm:pt modelId="{5C16E28D-C99B-45EB-BB47-5003B44462FD}" type="pres">
      <dgm:prSet presAssocID="{D275A371-D680-4AA0-B3E5-A8F47781D91B}" presName="compNode" presStyleCnt="0"/>
      <dgm:spPr/>
    </dgm:pt>
    <dgm:pt modelId="{83A19380-D1BA-4686-B632-AEEF3DA05A67}" type="pres">
      <dgm:prSet presAssocID="{D275A371-D680-4AA0-B3E5-A8F47781D91B}"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Voice"/>
        </a:ext>
      </dgm:extLst>
    </dgm:pt>
    <dgm:pt modelId="{A13966E2-B169-4382-B6CB-C678F488D4D1}" type="pres">
      <dgm:prSet presAssocID="{D275A371-D680-4AA0-B3E5-A8F47781D91B}" presName="spaceRect" presStyleCnt="0"/>
      <dgm:spPr/>
    </dgm:pt>
    <dgm:pt modelId="{96A1C3A1-3FDE-4CE3-88E0-BAAE71F4CC98}" type="pres">
      <dgm:prSet presAssocID="{D275A371-D680-4AA0-B3E5-A8F47781D91B}" presName="textRect" presStyleLbl="revTx" presStyleIdx="3" presStyleCnt="4">
        <dgm:presLayoutVars>
          <dgm:chMax val="1"/>
          <dgm:chPref val="1"/>
        </dgm:presLayoutVars>
      </dgm:prSet>
      <dgm:spPr/>
    </dgm:pt>
  </dgm:ptLst>
  <dgm:cxnLst>
    <dgm:cxn modelId="{A8D0BA13-42D1-49A0-84B1-758C3F85351F}" type="presOf" srcId="{7FC8EDB9-87D3-4086-B824-3C645AAA1BD3}" destId="{712BFB37-4E27-48C9-ADC4-75386FC184A3}" srcOrd="0" destOrd="0" presId="urn:microsoft.com/office/officeart/2018/2/layout/IconLabelList"/>
    <dgm:cxn modelId="{5EE7473A-DC36-422A-90D4-A9FE91E45D3D}" srcId="{7FC8EDB9-87D3-4086-B824-3C645AAA1BD3}" destId="{8631A7CD-9967-472A-AF27-9018EB72CBC2}" srcOrd="0" destOrd="0" parTransId="{DEC34435-0934-4739-B23B-B95FF020F045}" sibTransId="{80B60850-78A2-4241-830D-AF45EB216E74}"/>
    <dgm:cxn modelId="{3B47C93F-627E-4E28-8436-A900D5E1B684}" type="presOf" srcId="{368F6A09-599E-4E2F-944B-5AD0E1654D2A}" destId="{D3C4DC54-4DE5-421A-A293-04208E3C3800}" srcOrd="0" destOrd="0" presId="urn:microsoft.com/office/officeart/2018/2/layout/IconLabelList"/>
    <dgm:cxn modelId="{2AA0CB69-5F1F-4A48-9B03-5809C4A67C2D}" type="presOf" srcId="{D275A371-D680-4AA0-B3E5-A8F47781D91B}" destId="{96A1C3A1-3FDE-4CE3-88E0-BAAE71F4CC98}" srcOrd="0" destOrd="0" presId="urn:microsoft.com/office/officeart/2018/2/layout/IconLabelList"/>
    <dgm:cxn modelId="{76184C6D-5E7F-48CD-A7DC-9EEC72A2B125}" srcId="{7FC8EDB9-87D3-4086-B824-3C645AAA1BD3}" destId="{2E45769C-898A-4576-9B22-E1D1E66556C8}" srcOrd="1" destOrd="0" parTransId="{BB204FDE-0449-49F1-877E-BEF54EC8C1D9}" sibTransId="{150E77BE-3D64-4B4E-A3BE-A8A8100BFBD4}"/>
    <dgm:cxn modelId="{BECFD050-F151-44D7-97AB-0A9EED380B15}" srcId="{7FC8EDB9-87D3-4086-B824-3C645AAA1BD3}" destId="{368F6A09-599E-4E2F-944B-5AD0E1654D2A}" srcOrd="2" destOrd="0" parTransId="{2A8470FB-6B21-47E3-9175-CAD60320E19D}" sibTransId="{A7815C2F-1DDB-4847-93CB-CFA9E766B5E0}"/>
    <dgm:cxn modelId="{B23CA5D0-E509-426B-A9C2-D6DF160903E1}" type="presOf" srcId="{2E45769C-898A-4576-9B22-E1D1E66556C8}" destId="{E650EA01-A0B0-4FB6-9DB5-7083F41E41B3}" srcOrd="0" destOrd="0" presId="urn:microsoft.com/office/officeart/2018/2/layout/IconLabelList"/>
    <dgm:cxn modelId="{942A8ADF-70E9-4A45-8F9A-CE74A0C40623}" srcId="{7FC8EDB9-87D3-4086-B824-3C645AAA1BD3}" destId="{D275A371-D680-4AA0-B3E5-A8F47781D91B}" srcOrd="3" destOrd="0" parTransId="{44D04F75-02F4-4DDF-94C1-365DB85C5545}" sibTransId="{7E5B0CF8-0672-451E-8DC1-029E0FFF0AF0}"/>
    <dgm:cxn modelId="{64C564E7-AABF-4DA2-90FA-7B5543C18E36}" type="presOf" srcId="{8631A7CD-9967-472A-AF27-9018EB72CBC2}" destId="{A921AF71-78EA-46B5-91B5-3A31F0DB2DF8}" srcOrd="0" destOrd="0" presId="urn:microsoft.com/office/officeart/2018/2/layout/IconLabelList"/>
    <dgm:cxn modelId="{E56ACA4D-F1BC-4388-A670-ABC3CDE9B2CC}" type="presParOf" srcId="{712BFB37-4E27-48C9-ADC4-75386FC184A3}" destId="{020362D9-2AAA-4FD7-8699-1C7C2E3E6C3E}" srcOrd="0" destOrd="0" presId="urn:microsoft.com/office/officeart/2018/2/layout/IconLabelList"/>
    <dgm:cxn modelId="{CBD7C0C1-32D9-4BD4-9A2A-FAFA42510C1B}" type="presParOf" srcId="{020362D9-2AAA-4FD7-8699-1C7C2E3E6C3E}" destId="{90C4E5C4-83FD-438A-9963-B442AA4B8BBD}" srcOrd="0" destOrd="0" presId="urn:microsoft.com/office/officeart/2018/2/layout/IconLabelList"/>
    <dgm:cxn modelId="{B6F35EA5-2608-4E7F-9687-75D3A6B98F4D}" type="presParOf" srcId="{020362D9-2AAA-4FD7-8699-1C7C2E3E6C3E}" destId="{A5C044F6-3192-4DF0-9E5D-F78DA22256C8}" srcOrd="1" destOrd="0" presId="urn:microsoft.com/office/officeart/2018/2/layout/IconLabelList"/>
    <dgm:cxn modelId="{A02EEA34-3BD2-4212-A035-C47BADF47119}" type="presParOf" srcId="{020362D9-2AAA-4FD7-8699-1C7C2E3E6C3E}" destId="{A921AF71-78EA-46B5-91B5-3A31F0DB2DF8}" srcOrd="2" destOrd="0" presId="urn:microsoft.com/office/officeart/2018/2/layout/IconLabelList"/>
    <dgm:cxn modelId="{4C814915-60D6-4AC5-A3D9-630CC110FEC8}" type="presParOf" srcId="{712BFB37-4E27-48C9-ADC4-75386FC184A3}" destId="{FA349C9A-A40B-40E8-B949-E668CCF551A5}" srcOrd="1" destOrd="0" presId="urn:microsoft.com/office/officeart/2018/2/layout/IconLabelList"/>
    <dgm:cxn modelId="{BF157726-9A34-48FF-9588-4304F53E534D}" type="presParOf" srcId="{712BFB37-4E27-48C9-ADC4-75386FC184A3}" destId="{2626DB54-D7DC-44E8-935D-CD5FD3CA8144}" srcOrd="2" destOrd="0" presId="urn:microsoft.com/office/officeart/2018/2/layout/IconLabelList"/>
    <dgm:cxn modelId="{A054F6A7-C2AA-425F-963D-FA7100BBDEB6}" type="presParOf" srcId="{2626DB54-D7DC-44E8-935D-CD5FD3CA8144}" destId="{221C02FE-D4FF-44A2-AA96-B431C598F303}" srcOrd="0" destOrd="0" presId="urn:microsoft.com/office/officeart/2018/2/layout/IconLabelList"/>
    <dgm:cxn modelId="{A0A48B96-250B-4B1C-AD16-2C5E5A0945FA}" type="presParOf" srcId="{2626DB54-D7DC-44E8-935D-CD5FD3CA8144}" destId="{81C2EA09-238E-40CD-AF24-FD55E76394BD}" srcOrd="1" destOrd="0" presId="urn:microsoft.com/office/officeart/2018/2/layout/IconLabelList"/>
    <dgm:cxn modelId="{71E4674B-F7A5-41F6-9B05-7F6BD28BD338}" type="presParOf" srcId="{2626DB54-D7DC-44E8-935D-CD5FD3CA8144}" destId="{E650EA01-A0B0-4FB6-9DB5-7083F41E41B3}" srcOrd="2" destOrd="0" presId="urn:microsoft.com/office/officeart/2018/2/layout/IconLabelList"/>
    <dgm:cxn modelId="{DF31416B-AC1C-4603-9474-F8CE5085E626}" type="presParOf" srcId="{712BFB37-4E27-48C9-ADC4-75386FC184A3}" destId="{9CE10950-E45F-426C-8A22-BAB2F5A2FCE8}" srcOrd="3" destOrd="0" presId="urn:microsoft.com/office/officeart/2018/2/layout/IconLabelList"/>
    <dgm:cxn modelId="{0A279571-D9B0-4D02-9CAC-B15514F17E91}" type="presParOf" srcId="{712BFB37-4E27-48C9-ADC4-75386FC184A3}" destId="{0200214C-99D9-47C8-8491-C5603D44D081}" srcOrd="4" destOrd="0" presId="urn:microsoft.com/office/officeart/2018/2/layout/IconLabelList"/>
    <dgm:cxn modelId="{16C1F00B-6E27-49A8-8B30-1FBDA99731C0}" type="presParOf" srcId="{0200214C-99D9-47C8-8491-C5603D44D081}" destId="{659F0696-3AEE-44B6-B0D0-004FCA79AC33}" srcOrd="0" destOrd="0" presId="urn:microsoft.com/office/officeart/2018/2/layout/IconLabelList"/>
    <dgm:cxn modelId="{D4D33891-873C-48EB-856F-8FDC757021AF}" type="presParOf" srcId="{0200214C-99D9-47C8-8491-C5603D44D081}" destId="{3E6041DB-8651-4BF2-8933-D740B5FB8217}" srcOrd="1" destOrd="0" presId="urn:microsoft.com/office/officeart/2018/2/layout/IconLabelList"/>
    <dgm:cxn modelId="{FE7432F2-7CF5-4F48-ADDE-36196823094C}" type="presParOf" srcId="{0200214C-99D9-47C8-8491-C5603D44D081}" destId="{D3C4DC54-4DE5-421A-A293-04208E3C3800}" srcOrd="2" destOrd="0" presId="urn:microsoft.com/office/officeart/2018/2/layout/IconLabelList"/>
    <dgm:cxn modelId="{B0061758-2EE3-4EB8-A0B0-DC265CCE8AEF}" type="presParOf" srcId="{712BFB37-4E27-48C9-ADC4-75386FC184A3}" destId="{2B99CB16-B567-479F-94EF-3A750675CB91}" srcOrd="5" destOrd="0" presId="urn:microsoft.com/office/officeart/2018/2/layout/IconLabelList"/>
    <dgm:cxn modelId="{D20A67C3-F90D-471C-9509-229B4A62E98E}" type="presParOf" srcId="{712BFB37-4E27-48C9-ADC4-75386FC184A3}" destId="{5C16E28D-C99B-45EB-BB47-5003B44462FD}" srcOrd="6" destOrd="0" presId="urn:microsoft.com/office/officeart/2018/2/layout/IconLabelList"/>
    <dgm:cxn modelId="{3E0FFFFF-CF45-4401-B98A-E21058A9A358}" type="presParOf" srcId="{5C16E28D-C99B-45EB-BB47-5003B44462FD}" destId="{83A19380-D1BA-4686-B632-AEEF3DA05A67}" srcOrd="0" destOrd="0" presId="urn:microsoft.com/office/officeart/2018/2/layout/IconLabelList"/>
    <dgm:cxn modelId="{2B9F09D4-A39C-4920-A9DE-00E1716B8AD3}" type="presParOf" srcId="{5C16E28D-C99B-45EB-BB47-5003B44462FD}" destId="{A13966E2-B169-4382-B6CB-C678F488D4D1}" srcOrd="1" destOrd="0" presId="urn:microsoft.com/office/officeart/2018/2/layout/IconLabelList"/>
    <dgm:cxn modelId="{70D4B8FB-F661-4D9D-891E-F8566B7825B2}" type="presParOf" srcId="{5C16E28D-C99B-45EB-BB47-5003B44462FD}" destId="{96A1C3A1-3FDE-4CE3-88E0-BAAE71F4CC98}"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85FCEBF-F57F-46A4-9904-5B303092FE85}"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28B4F45C-3D65-418E-8AD5-9EFC1523F1B3}">
      <dgm:prSet custT="1"/>
      <dgm:spPr/>
      <dgm:t>
        <a:bodyPr/>
        <a:lstStyle/>
        <a:p>
          <a:pPr>
            <a:lnSpc>
              <a:spcPct val="100000"/>
            </a:lnSpc>
          </a:pPr>
          <a:r>
            <a:rPr lang="en-US" sz="1000" b="0" i="0" dirty="0"/>
            <a:t>Natural language understanding (NLU) comes under Artificial Intelligence (AI), which involves breaking down the human language into a machine understandable format. </a:t>
          </a:r>
          <a:endParaRPr lang="en-US" sz="1000" dirty="0"/>
        </a:p>
      </dgm:t>
    </dgm:pt>
    <dgm:pt modelId="{B3D267B8-3FA8-47DB-B67C-BC3C2F49F5D3}" type="parTrans" cxnId="{3CA459DA-7ABA-4B73-8DAC-54D35D366CF7}">
      <dgm:prSet/>
      <dgm:spPr/>
      <dgm:t>
        <a:bodyPr/>
        <a:lstStyle/>
        <a:p>
          <a:endParaRPr lang="en-US"/>
        </a:p>
      </dgm:t>
    </dgm:pt>
    <dgm:pt modelId="{C90EBA93-400B-444D-A4E1-A753D8A30A14}" type="sibTrans" cxnId="{3CA459DA-7ABA-4B73-8DAC-54D35D366CF7}">
      <dgm:prSet/>
      <dgm:spPr/>
      <dgm:t>
        <a:bodyPr/>
        <a:lstStyle/>
        <a:p>
          <a:endParaRPr lang="en-US"/>
        </a:p>
      </dgm:t>
    </dgm:pt>
    <dgm:pt modelId="{919CB8D9-29C1-4135-8666-918FDD9F9B5D}">
      <dgm:prSet custT="1"/>
      <dgm:spPr/>
      <dgm:t>
        <a:bodyPr/>
        <a:lstStyle/>
        <a:p>
          <a:pPr>
            <a:lnSpc>
              <a:spcPct val="100000"/>
            </a:lnSpc>
          </a:pPr>
          <a:r>
            <a:rPr lang="en-US" sz="1000" b="0" i="0" dirty="0"/>
            <a:t>NLU tries to understand grammatical rules and syntax of the language so that it can make sense of the data. </a:t>
          </a:r>
          <a:endParaRPr lang="en-US" sz="1000" dirty="0"/>
        </a:p>
      </dgm:t>
    </dgm:pt>
    <dgm:pt modelId="{E59D585F-9EF9-4F9E-92C5-7052E9CD10C3}" type="parTrans" cxnId="{60F3766B-47BF-43E5-A9F9-BF9C8174A534}">
      <dgm:prSet/>
      <dgm:spPr/>
      <dgm:t>
        <a:bodyPr/>
        <a:lstStyle/>
        <a:p>
          <a:endParaRPr lang="en-US"/>
        </a:p>
      </dgm:t>
    </dgm:pt>
    <dgm:pt modelId="{71647A5C-3454-46A2-B959-763509E127F0}" type="sibTrans" cxnId="{60F3766B-47BF-43E5-A9F9-BF9C8174A534}">
      <dgm:prSet/>
      <dgm:spPr/>
      <dgm:t>
        <a:bodyPr/>
        <a:lstStyle/>
        <a:p>
          <a:endParaRPr lang="en-US"/>
        </a:p>
      </dgm:t>
    </dgm:pt>
    <dgm:pt modelId="{7086BCE3-7F6B-4443-9825-916F092D1CA1}">
      <dgm:prSet custT="1"/>
      <dgm:spPr/>
      <dgm:t>
        <a:bodyPr/>
        <a:lstStyle/>
        <a:p>
          <a:pPr>
            <a:lnSpc>
              <a:spcPct val="100000"/>
            </a:lnSpc>
          </a:pPr>
          <a:r>
            <a:rPr lang="en-US" sz="1000" b="0" i="0" dirty="0"/>
            <a:t>NLU makes it possible for machines to understand context and meaning of “natural language,”. </a:t>
          </a:r>
        </a:p>
        <a:p>
          <a:pPr>
            <a:lnSpc>
              <a:spcPct val="100000"/>
            </a:lnSpc>
          </a:pPr>
          <a:r>
            <a:rPr lang="en-US" sz="1000" b="0" i="0" dirty="0"/>
            <a:t>In our project we have used NLU to classify the intent of our speech in various categories so we can tell the machine whether it needs to open a file, search for something or do some calculations. </a:t>
          </a:r>
          <a:endParaRPr lang="en-US" sz="1000" dirty="0"/>
        </a:p>
      </dgm:t>
    </dgm:pt>
    <dgm:pt modelId="{DA6AEF6A-C050-4ED4-834B-8F4D791B1C3F}" type="sibTrans" cxnId="{FB0A9884-439B-4D6F-A590-5A1699EE75C3}">
      <dgm:prSet/>
      <dgm:spPr/>
      <dgm:t>
        <a:bodyPr/>
        <a:lstStyle/>
        <a:p>
          <a:endParaRPr lang="en-US"/>
        </a:p>
      </dgm:t>
    </dgm:pt>
    <dgm:pt modelId="{0F307766-39F4-4535-A9DE-3D3C6243261D}" type="parTrans" cxnId="{FB0A9884-439B-4D6F-A590-5A1699EE75C3}">
      <dgm:prSet/>
      <dgm:spPr/>
      <dgm:t>
        <a:bodyPr/>
        <a:lstStyle/>
        <a:p>
          <a:endParaRPr lang="en-US"/>
        </a:p>
      </dgm:t>
    </dgm:pt>
    <dgm:pt modelId="{B3D47684-6DC8-4BE4-8287-9F56E3ED90A9}" type="pres">
      <dgm:prSet presAssocID="{785FCEBF-F57F-46A4-9904-5B303092FE85}" presName="root" presStyleCnt="0">
        <dgm:presLayoutVars>
          <dgm:dir/>
          <dgm:resizeHandles val="exact"/>
        </dgm:presLayoutVars>
      </dgm:prSet>
      <dgm:spPr/>
    </dgm:pt>
    <dgm:pt modelId="{CE60CBBC-D8D2-40C8-86FF-8322EBA42B2B}" type="pres">
      <dgm:prSet presAssocID="{28B4F45C-3D65-418E-8AD5-9EFC1523F1B3}" presName="compNode" presStyleCnt="0"/>
      <dgm:spPr/>
    </dgm:pt>
    <dgm:pt modelId="{20311BAC-58C2-4ABF-AE4B-B628877A8AB3}" type="pres">
      <dgm:prSet presAssocID="{28B4F45C-3D65-418E-8AD5-9EFC1523F1B3}" presName="bgRect" presStyleLbl="bgShp" presStyleIdx="0" presStyleCnt="3"/>
      <dgm:spPr/>
    </dgm:pt>
    <dgm:pt modelId="{3A820D26-C7BD-46AA-ADF1-A68536CF77EA}" type="pres">
      <dgm:prSet presAssocID="{28B4F45C-3D65-418E-8AD5-9EFC1523F1B3}"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Robot"/>
        </a:ext>
      </dgm:extLst>
    </dgm:pt>
    <dgm:pt modelId="{A0293212-3586-4986-A749-88A679DA39DF}" type="pres">
      <dgm:prSet presAssocID="{28B4F45C-3D65-418E-8AD5-9EFC1523F1B3}" presName="spaceRect" presStyleCnt="0"/>
      <dgm:spPr/>
    </dgm:pt>
    <dgm:pt modelId="{1421D307-2874-4BAE-9FF7-FE1A5C9B8A72}" type="pres">
      <dgm:prSet presAssocID="{28B4F45C-3D65-418E-8AD5-9EFC1523F1B3}" presName="parTx" presStyleLbl="revTx" presStyleIdx="0" presStyleCnt="3">
        <dgm:presLayoutVars>
          <dgm:chMax val="0"/>
          <dgm:chPref val="0"/>
        </dgm:presLayoutVars>
      </dgm:prSet>
      <dgm:spPr/>
    </dgm:pt>
    <dgm:pt modelId="{F2551F00-E4CC-4904-9C28-F0F2552E50AB}" type="pres">
      <dgm:prSet presAssocID="{C90EBA93-400B-444D-A4E1-A753D8A30A14}" presName="sibTrans" presStyleCnt="0"/>
      <dgm:spPr/>
    </dgm:pt>
    <dgm:pt modelId="{38E26B03-A7A8-42E2-BFAD-3355BF8A912A}" type="pres">
      <dgm:prSet presAssocID="{919CB8D9-29C1-4135-8666-918FDD9F9B5D}" presName="compNode" presStyleCnt="0"/>
      <dgm:spPr/>
    </dgm:pt>
    <dgm:pt modelId="{143F239A-11D9-46AA-BD60-758FCE43EE6C}" type="pres">
      <dgm:prSet presAssocID="{919CB8D9-29C1-4135-8666-918FDD9F9B5D}" presName="bgRect" presStyleLbl="bgShp" presStyleIdx="1" presStyleCnt="3"/>
      <dgm:spPr/>
    </dgm:pt>
    <dgm:pt modelId="{99C960CF-EBF9-4724-888B-B72547011789}" type="pres">
      <dgm:prSet presAssocID="{919CB8D9-29C1-4135-8666-918FDD9F9B5D}"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Quotes"/>
        </a:ext>
      </dgm:extLst>
    </dgm:pt>
    <dgm:pt modelId="{AD2E1B3D-BD1B-4B3D-B105-9B70879FCCA2}" type="pres">
      <dgm:prSet presAssocID="{919CB8D9-29C1-4135-8666-918FDD9F9B5D}" presName="spaceRect" presStyleCnt="0"/>
      <dgm:spPr/>
    </dgm:pt>
    <dgm:pt modelId="{9E964496-A5E9-4AAE-8263-042012679986}" type="pres">
      <dgm:prSet presAssocID="{919CB8D9-29C1-4135-8666-918FDD9F9B5D}" presName="parTx" presStyleLbl="revTx" presStyleIdx="1" presStyleCnt="3">
        <dgm:presLayoutVars>
          <dgm:chMax val="0"/>
          <dgm:chPref val="0"/>
        </dgm:presLayoutVars>
      </dgm:prSet>
      <dgm:spPr/>
    </dgm:pt>
    <dgm:pt modelId="{E2F9CAC5-FFAF-4DD0-9BC2-6A772B4B21AB}" type="pres">
      <dgm:prSet presAssocID="{71647A5C-3454-46A2-B959-763509E127F0}" presName="sibTrans" presStyleCnt="0"/>
      <dgm:spPr/>
    </dgm:pt>
    <dgm:pt modelId="{77E79E64-FF7F-4281-87B2-2D33273EEF70}" type="pres">
      <dgm:prSet presAssocID="{7086BCE3-7F6B-4443-9825-916F092D1CA1}" presName="compNode" presStyleCnt="0"/>
      <dgm:spPr/>
    </dgm:pt>
    <dgm:pt modelId="{61D3062D-96D9-4BD6-B231-52B8852F5608}" type="pres">
      <dgm:prSet presAssocID="{7086BCE3-7F6B-4443-9825-916F092D1CA1}" presName="bgRect" presStyleLbl="bgShp" presStyleIdx="2" presStyleCnt="3"/>
      <dgm:spPr/>
    </dgm:pt>
    <dgm:pt modelId="{06D5CD27-133F-4707-BE29-2885149CA90D}" type="pres">
      <dgm:prSet presAssocID="{7086BCE3-7F6B-4443-9825-916F092D1CA1}"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Head with Gears"/>
        </a:ext>
      </dgm:extLst>
    </dgm:pt>
    <dgm:pt modelId="{F58ADD21-5074-45E8-BF87-0CC2836EC6BF}" type="pres">
      <dgm:prSet presAssocID="{7086BCE3-7F6B-4443-9825-916F092D1CA1}" presName="spaceRect" presStyleCnt="0"/>
      <dgm:spPr/>
    </dgm:pt>
    <dgm:pt modelId="{409C28C9-D36B-4220-9468-0336E7ADCED8}" type="pres">
      <dgm:prSet presAssocID="{7086BCE3-7F6B-4443-9825-916F092D1CA1}" presName="parTx" presStyleLbl="revTx" presStyleIdx="2" presStyleCnt="3">
        <dgm:presLayoutVars>
          <dgm:chMax val="0"/>
          <dgm:chPref val="0"/>
        </dgm:presLayoutVars>
      </dgm:prSet>
      <dgm:spPr/>
    </dgm:pt>
  </dgm:ptLst>
  <dgm:cxnLst>
    <dgm:cxn modelId="{6269C42E-BB3B-4294-BBE1-C5D373211860}" type="presOf" srcId="{919CB8D9-29C1-4135-8666-918FDD9F9B5D}" destId="{9E964496-A5E9-4AAE-8263-042012679986}" srcOrd="0" destOrd="0" presId="urn:microsoft.com/office/officeart/2018/2/layout/IconVerticalSolidList"/>
    <dgm:cxn modelId="{67C25961-538E-41F6-A16B-FEDADEC05CB3}" type="presOf" srcId="{7086BCE3-7F6B-4443-9825-916F092D1CA1}" destId="{409C28C9-D36B-4220-9468-0336E7ADCED8}" srcOrd="0" destOrd="0" presId="urn:microsoft.com/office/officeart/2018/2/layout/IconVerticalSolidList"/>
    <dgm:cxn modelId="{60F3766B-47BF-43E5-A9F9-BF9C8174A534}" srcId="{785FCEBF-F57F-46A4-9904-5B303092FE85}" destId="{919CB8D9-29C1-4135-8666-918FDD9F9B5D}" srcOrd="1" destOrd="0" parTransId="{E59D585F-9EF9-4F9E-92C5-7052E9CD10C3}" sibTransId="{71647A5C-3454-46A2-B959-763509E127F0}"/>
    <dgm:cxn modelId="{FB0A9884-439B-4D6F-A590-5A1699EE75C3}" srcId="{785FCEBF-F57F-46A4-9904-5B303092FE85}" destId="{7086BCE3-7F6B-4443-9825-916F092D1CA1}" srcOrd="2" destOrd="0" parTransId="{0F307766-39F4-4535-A9DE-3D3C6243261D}" sibTransId="{DA6AEF6A-C050-4ED4-834B-8F4D791B1C3F}"/>
    <dgm:cxn modelId="{CD172C88-9C68-49BC-9C9C-8ADC136B4EF0}" type="presOf" srcId="{785FCEBF-F57F-46A4-9904-5B303092FE85}" destId="{B3D47684-6DC8-4BE4-8287-9F56E3ED90A9}" srcOrd="0" destOrd="0" presId="urn:microsoft.com/office/officeart/2018/2/layout/IconVerticalSolidList"/>
    <dgm:cxn modelId="{8FE58EC5-B356-45E3-9EE9-2BBC656A1CC2}" type="presOf" srcId="{28B4F45C-3D65-418E-8AD5-9EFC1523F1B3}" destId="{1421D307-2874-4BAE-9FF7-FE1A5C9B8A72}" srcOrd="0" destOrd="0" presId="urn:microsoft.com/office/officeart/2018/2/layout/IconVerticalSolidList"/>
    <dgm:cxn modelId="{3CA459DA-7ABA-4B73-8DAC-54D35D366CF7}" srcId="{785FCEBF-F57F-46A4-9904-5B303092FE85}" destId="{28B4F45C-3D65-418E-8AD5-9EFC1523F1B3}" srcOrd="0" destOrd="0" parTransId="{B3D267B8-3FA8-47DB-B67C-BC3C2F49F5D3}" sibTransId="{C90EBA93-400B-444D-A4E1-A753D8A30A14}"/>
    <dgm:cxn modelId="{98552872-2E1D-40C0-BAB8-0A4A5BAABCB3}" type="presParOf" srcId="{B3D47684-6DC8-4BE4-8287-9F56E3ED90A9}" destId="{CE60CBBC-D8D2-40C8-86FF-8322EBA42B2B}" srcOrd="0" destOrd="0" presId="urn:microsoft.com/office/officeart/2018/2/layout/IconVerticalSolidList"/>
    <dgm:cxn modelId="{F4802B66-F51A-4899-9E7C-5D09C65809CB}" type="presParOf" srcId="{CE60CBBC-D8D2-40C8-86FF-8322EBA42B2B}" destId="{20311BAC-58C2-4ABF-AE4B-B628877A8AB3}" srcOrd="0" destOrd="0" presId="urn:microsoft.com/office/officeart/2018/2/layout/IconVerticalSolidList"/>
    <dgm:cxn modelId="{E1E873AB-089E-4E07-A3A0-A6953A604431}" type="presParOf" srcId="{CE60CBBC-D8D2-40C8-86FF-8322EBA42B2B}" destId="{3A820D26-C7BD-46AA-ADF1-A68536CF77EA}" srcOrd="1" destOrd="0" presId="urn:microsoft.com/office/officeart/2018/2/layout/IconVerticalSolidList"/>
    <dgm:cxn modelId="{50815FAC-862E-4EF8-8CD7-406A5145B3F8}" type="presParOf" srcId="{CE60CBBC-D8D2-40C8-86FF-8322EBA42B2B}" destId="{A0293212-3586-4986-A749-88A679DA39DF}" srcOrd="2" destOrd="0" presId="urn:microsoft.com/office/officeart/2018/2/layout/IconVerticalSolidList"/>
    <dgm:cxn modelId="{C46F404C-FD35-42DA-AC2A-A3ACB1C36059}" type="presParOf" srcId="{CE60CBBC-D8D2-40C8-86FF-8322EBA42B2B}" destId="{1421D307-2874-4BAE-9FF7-FE1A5C9B8A72}" srcOrd="3" destOrd="0" presId="urn:microsoft.com/office/officeart/2018/2/layout/IconVerticalSolidList"/>
    <dgm:cxn modelId="{41832305-680F-4148-B7B2-59B6AAAB3B96}" type="presParOf" srcId="{B3D47684-6DC8-4BE4-8287-9F56E3ED90A9}" destId="{F2551F00-E4CC-4904-9C28-F0F2552E50AB}" srcOrd="1" destOrd="0" presId="urn:microsoft.com/office/officeart/2018/2/layout/IconVerticalSolidList"/>
    <dgm:cxn modelId="{B37161A1-A28E-49E5-BABC-E9DAEA9AD4A1}" type="presParOf" srcId="{B3D47684-6DC8-4BE4-8287-9F56E3ED90A9}" destId="{38E26B03-A7A8-42E2-BFAD-3355BF8A912A}" srcOrd="2" destOrd="0" presId="urn:microsoft.com/office/officeart/2018/2/layout/IconVerticalSolidList"/>
    <dgm:cxn modelId="{91143085-6D16-4BDB-9E2E-6592FE8CA67C}" type="presParOf" srcId="{38E26B03-A7A8-42E2-BFAD-3355BF8A912A}" destId="{143F239A-11D9-46AA-BD60-758FCE43EE6C}" srcOrd="0" destOrd="0" presId="urn:microsoft.com/office/officeart/2018/2/layout/IconVerticalSolidList"/>
    <dgm:cxn modelId="{8E1114E8-DE41-4A76-B4C0-BE38AF94459B}" type="presParOf" srcId="{38E26B03-A7A8-42E2-BFAD-3355BF8A912A}" destId="{99C960CF-EBF9-4724-888B-B72547011789}" srcOrd="1" destOrd="0" presId="urn:microsoft.com/office/officeart/2018/2/layout/IconVerticalSolidList"/>
    <dgm:cxn modelId="{35C7A185-518B-44F1-BFC6-47708D616E8B}" type="presParOf" srcId="{38E26B03-A7A8-42E2-BFAD-3355BF8A912A}" destId="{AD2E1B3D-BD1B-4B3D-B105-9B70879FCCA2}" srcOrd="2" destOrd="0" presId="urn:microsoft.com/office/officeart/2018/2/layout/IconVerticalSolidList"/>
    <dgm:cxn modelId="{7BD6515F-C37B-4C57-9B02-04327E21B3A1}" type="presParOf" srcId="{38E26B03-A7A8-42E2-BFAD-3355BF8A912A}" destId="{9E964496-A5E9-4AAE-8263-042012679986}" srcOrd="3" destOrd="0" presId="urn:microsoft.com/office/officeart/2018/2/layout/IconVerticalSolidList"/>
    <dgm:cxn modelId="{EAD14A1E-1D1D-4C00-AE7D-29B3D0E1F9DD}" type="presParOf" srcId="{B3D47684-6DC8-4BE4-8287-9F56E3ED90A9}" destId="{E2F9CAC5-FFAF-4DD0-9BC2-6A772B4B21AB}" srcOrd="3" destOrd="0" presId="urn:microsoft.com/office/officeart/2018/2/layout/IconVerticalSolidList"/>
    <dgm:cxn modelId="{CFB3B50E-1302-44C1-AE66-94DE8EF054E9}" type="presParOf" srcId="{B3D47684-6DC8-4BE4-8287-9F56E3ED90A9}" destId="{77E79E64-FF7F-4281-87B2-2D33273EEF70}" srcOrd="4" destOrd="0" presId="urn:microsoft.com/office/officeart/2018/2/layout/IconVerticalSolidList"/>
    <dgm:cxn modelId="{C5670136-E800-431D-B627-05BBE15AB94D}" type="presParOf" srcId="{77E79E64-FF7F-4281-87B2-2D33273EEF70}" destId="{61D3062D-96D9-4BD6-B231-52B8852F5608}" srcOrd="0" destOrd="0" presId="urn:microsoft.com/office/officeart/2018/2/layout/IconVerticalSolidList"/>
    <dgm:cxn modelId="{BBD9D988-6B19-4B10-9371-D951CFD32747}" type="presParOf" srcId="{77E79E64-FF7F-4281-87B2-2D33273EEF70}" destId="{06D5CD27-133F-4707-BE29-2885149CA90D}" srcOrd="1" destOrd="0" presId="urn:microsoft.com/office/officeart/2018/2/layout/IconVerticalSolidList"/>
    <dgm:cxn modelId="{25DA4CEA-9FE4-4135-9C36-DFF0529E6C38}" type="presParOf" srcId="{77E79E64-FF7F-4281-87B2-2D33273EEF70}" destId="{F58ADD21-5074-45E8-BF87-0CC2836EC6BF}" srcOrd="2" destOrd="0" presId="urn:microsoft.com/office/officeart/2018/2/layout/IconVerticalSolidList"/>
    <dgm:cxn modelId="{6E09757A-C038-4CE1-B03C-320463008B4F}" type="presParOf" srcId="{77E79E64-FF7F-4281-87B2-2D33273EEF70}" destId="{409C28C9-D36B-4220-9468-0336E7ADCED8}"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B11576-647C-4F66-B719-5274E1DBA036}">
      <dsp:nvSpPr>
        <dsp:cNvPr id="0" name=""/>
        <dsp:cNvSpPr/>
      </dsp:nvSpPr>
      <dsp:spPr>
        <a:xfrm>
          <a:off x="398416" y="1818"/>
          <a:ext cx="4466025" cy="1120067"/>
        </a:xfrm>
        <a:prstGeom prst="rect">
          <a:avLst/>
        </a:prstGeom>
        <a:gradFill rotWithShape="0">
          <a:gsLst>
            <a:gs pos="0">
              <a:schemeClr val="accent2">
                <a:hueOff val="0"/>
                <a:satOff val="0"/>
                <a:lumOff val="0"/>
                <a:alphaOff val="0"/>
                <a:tint val="96000"/>
                <a:lumMod val="100000"/>
              </a:schemeClr>
            </a:gs>
            <a:gs pos="78000">
              <a:schemeClr val="accent2">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Submitted by -</a:t>
          </a:r>
        </a:p>
      </dsp:txBody>
      <dsp:txXfrm>
        <a:off x="398416" y="1818"/>
        <a:ext cx="4466025" cy="1120067"/>
      </dsp:txXfrm>
    </dsp:sp>
    <dsp:sp modelId="{A64EC345-E5FB-4A5B-862A-DB4856963882}">
      <dsp:nvSpPr>
        <dsp:cNvPr id="0" name=""/>
        <dsp:cNvSpPr/>
      </dsp:nvSpPr>
      <dsp:spPr>
        <a:xfrm>
          <a:off x="2876536" y="1300118"/>
          <a:ext cx="1866778" cy="1120067"/>
        </a:xfrm>
        <a:prstGeom prst="rect">
          <a:avLst/>
        </a:prstGeom>
        <a:gradFill rotWithShape="0">
          <a:gsLst>
            <a:gs pos="0">
              <a:schemeClr val="accent2">
                <a:hueOff val="-741071"/>
                <a:satOff val="3550"/>
                <a:lumOff val="3284"/>
                <a:alphaOff val="0"/>
                <a:tint val="96000"/>
                <a:lumMod val="100000"/>
              </a:schemeClr>
            </a:gs>
            <a:gs pos="78000">
              <a:schemeClr val="accent2">
                <a:hueOff val="-741071"/>
                <a:satOff val="3550"/>
                <a:lumOff val="3284"/>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Abhishek Singh </a:t>
          </a:r>
        </a:p>
        <a:p>
          <a:pPr marL="0" lvl="0" indent="0" algn="ctr" defTabSz="889000">
            <a:lnSpc>
              <a:spcPct val="90000"/>
            </a:lnSpc>
            <a:spcBef>
              <a:spcPct val="0"/>
            </a:spcBef>
            <a:spcAft>
              <a:spcPct val="35000"/>
            </a:spcAft>
            <a:buNone/>
          </a:pPr>
          <a:r>
            <a:rPr lang="en-US" sz="2000" kern="1200" dirty="0"/>
            <a:t> 2017UCO1582</a:t>
          </a:r>
        </a:p>
      </dsp:txBody>
      <dsp:txXfrm>
        <a:off x="2876536" y="1300118"/>
        <a:ext cx="1866778" cy="1120067"/>
      </dsp:txXfrm>
    </dsp:sp>
    <dsp:sp modelId="{5C9B5148-71A5-4A13-82D7-F29FB86FF8EC}">
      <dsp:nvSpPr>
        <dsp:cNvPr id="0" name=""/>
        <dsp:cNvSpPr/>
      </dsp:nvSpPr>
      <dsp:spPr>
        <a:xfrm>
          <a:off x="606944" y="1289410"/>
          <a:ext cx="1866778" cy="1120067"/>
        </a:xfrm>
        <a:prstGeom prst="rect">
          <a:avLst/>
        </a:prstGeom>
        <a:gradFill rotWithShape="0">
          <a:gsLst>
            <a:gs pos="0">
              <a:schemeClr val="accent2">
                <a:hueOff val="-1482143"/>
                <a:satOff val="7100"/>
                <a:lumOff val="6569"/>
                <a:alphaOff val="0"/>
                <a:tint val="96000"/>
                <a:lumMod val="100000"/>
              </a:schemeClr>
            </a:gs>
            <a:gs pos="78000">
              <a:schemeClr val="accent2">
                <a:hueOff val="-1482143"/>
                <a:satOff val="7100"/>
                <a:lumOff val="6569"/>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Akash Singh  2017UCO1592    </a:t>
          </a:r>
        </a:p>
      </dsp:txBody>
      <dsp:txXfrm>
        <a:off x="606944" y="1289410"/>
        <a:ext cx="1866778" cy="1120067"/>
      </dsp:txXfrm>
    </dsp:sp>
    <dsp:sp modelId="{AA6456F7-C1D8-4F5F-AF6D-22BAE2ADB47E}">
      <dsp:nvSpPr>
        <dsp:cNvPr id="0" name=""/>
        <dsp:cNvSpPr/>
      </dsp:nvSpPr>
      <dsp:spPr>
        <a:xfrm>
          <a:off x="609222" y="2614618"/>
          <a:ext cx="1866778" cy="1120067"/>
        </a:xfrm>
        <a:prstGeom prst="rect">
          <a:avLst/>
        </a:prstGeom>
        <a:gradFill rotWithShape="0">
          <a:gsLst>
            <a:gs pos="0">
              <a:schemeClr val="accent2">
                <a:hueOff val="-2223214"/>
                <a:satOff val="10650"/>
                <a:lumOff val="9853"/>
                <a:alphaOff val="0"/>
                <a:tint val="96000"/>
                <a:lumMod val="100000"/>
              </a:schemeClr>
            </a:gs>
            <a:gs pos="78000">
              <a:schemeClr val="accent2">
                <a:hueOff val="-2223214"/>
                <a:satOff val="10650"/>
                <a:lumOff val="9853"/>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Rahul Meena  2017UCO1598</a:t>
          </a:r>
        </a:p>
      </dsp:txBody>
      <dsp:txXfrm>
        <a:off x="609222" y="2614618"/>
        <a:ext cx="1866778" cy="1120067"/>
      </dsp:txXfrm>
    </dsp:sp>
    <dsp:sp modelId="{65D8DD27-0E1F-44F9-837F-E6E6AADA07B8}">
      <dsp:nvSpPr>
        <dsp:cNvPr id="0" name=""/>
        <dsp:cNvSpPr/>
      </dsp:nvSpPr>
      <dsp:spPr>
        <a:xfrm>
          <a:off x="2864664" y="2614618"/>
          <a:ext cx="1866778" cy="1120067"/>
        </a:xfrm>
        <a:prstGeom prst="rect">
          <a:avLst/>
        </a:prstGeom>
        <a:gradFill rotWithShape="0">
          <a:gsLst>
            <a:gs pos="0">
              <a:schemeClr val="accent2">
                <a:hueOff val="-2964286"/>
                <a:satOff val="14200"/>
                <a:lumOff val="13137"/>
                <a:alphaOff val="0"/>
                <a:tint val="96000"/>
                <a:lumMod val="100000"/>
              </a:schemeClr>
            </a:gs>
            <a:gs pos="78000">
              <a:schemeClr val="accent2">
                <a:hueOff val="-2964286"/>
                <a:satOff val="14200"/>
                <a:lumOff val="13137"/>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Ankit Arya   2017UCO1629 </a:t>
          </a:r>
        </a:p>
      </dsp:txBody>
      <dsp:txXfrm>
        <a:off x="2864664" y="2614618"/>
        <a:ext cx="1866778" cy="112006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C4E5C4-83FD-438A-9963-B442AA4B8BBD}">
      <dsp:nvSpPr>
        <dsp:cNvPr id="0" name=""/>
        <dsp:cNvSpPr/>
      </dsp:nvSpPr>
      <dsp:spPr>
        <a:xfrm>
          <a:off x="439541" y="448116"/>
          <a:ext cx="715078" cy="71507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921AF71-78EA-46B5-91B5-3A31F0DB2DF8}">
      <dsp:nvSpPr>
        <dsp:cNvPr id="0" name=""/>
        <dsp:cNvSpPr/>
      </dsp:nvSpPr>
      <dsp:spPr>
        <a:xfrm>
          <a:off x="2549" y="1443719"/>
          <a:ext cx="1589062" cy="8739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dirty="0"/>
            <a:t>Wake word detection: This will wake up our voice assistant like google uses Ok google, apple uses Hey Siri we will have happy as wake word.</a:t>
          </a:r>
        </a:p>
      </dsp:txBody>
      <dsp:txXfrm>
        <a:off x="2549" y="1443719"/>
        <a:ext cx="1589062" cy="873984"/>
      </dsp:txXfrm>
    </dsp:sp>
    <dsp:sp modelId="{221C02FE-D4FF-44A2-AA96-B431C598F303}">
      <dsp:nvSpPr>
        <dsp:cNvPr id="0" name=""/>
        <dsp:cNvSpPr/>
      </dsp:nvSpPr>
      <dsp:spPr>
        <a:xfrm>
          <a:off x="2306690" y="448116"/>
          <a:ext cx="715078" cy="71507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650EA01-A0B0-4FB6-9DB5-7083F41E41B3}">
      <dsp:nvSpPr>
        <dsp:cNvPr id="0" name=""/>
        <dsp:cNvSpPr/>
      </dsp:nvSpPr>
      <dsp:spPr>
        <a:xfrm>
          <a:off x="1869698" y="1443719"/>
          <a:ext cx="1589062" cy="8739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dirty="0"/>
            <a:t>Automatic speech Recognition: This will detect whatever the user is saying after the wake word and store it.</a:t>
          </a:r>
        </a:p>
      </dsp:txBody>
      <dsp:txXfrm>
        <a:off x="1869698" y="1443719"/>
        <a:ext cx="1589062" cy="873984"/>
      </dsp:txXfrm>
    </dsp:sp>
    <dsp:sp modelId="{659F0696-3AEE-44B6-B0D0-004FCA79AC33}">
      <dsp:nvSpPr>
        <dsp:cNvPr id="0" name=""/>
        <dsp:cNvSpPr/>
      </dsp:nvSpPr>
      <dsp:spPr>
        <a:xfrm>
          <a:off x="4173838" y="448116"/>
          <a:ext cx="715078" cy="71507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3C4DC54-4DE5-421A-A293-04208E3C3800}">
      <dsp:nvSpPr>
        <dsp:cNvPr id="0" name=""/>
        <dsp:cNvSpPr/>
      </dsp:nvSpPr>
      <dsp:spPr>
        <a:xfrm>
          <a:off x="3736846" y="1443719"/>
          <a:ext cx="1589062" cy="8739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dirty="0"/>
            <a:t>Natural Language Understanding: In this module, the voice assistant will try to make sense of what user has said and do the task told by user</a:t>
          </a:r>
        </a:p>
      </dsp:txBody>
      <dsp:txXfrm>
        <a:off x="3736846" y="1443719"/>
        <a:ext cx="1589062" cy="873984"/>
      </dsp:txXfrm>
    </dsp:sp>
    <dsp:sp modelId="{83A19380-D1BA-4686-B632-AEEF3DA05A67}">
      <dsp:nvSpPr>
        <dsp:cNvPr id="0" name=""/>
        <dsp:cNvSpPr/>
      </dsp:nvSpPr>
      <dsp:spPr>
        <a:xfrm>
          <a:off x="6040987" y="448116"/>
          <a:ext cx="715078" cy="715078"/>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6A1C3A1-3FDE-4CE3-88E0-BAAE71F4CC98}">
      <dsp:nvSpPr>
        <dsp:cNvPr id="0" name=""/>
        <dsp:cNvSpPr/>
      </dsp:nvSpPr>
      <dsp:spPr>
        <a:xfrm>
          <a:off x="5603994" y="1443719"/>
          <a:ext cx="1589062" cy="8739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dirty="0"/>
            <a:t>Speech Synthesis: This model will generate sound waves and speak whatever appropriate response is formed </a:t>
          </a:r>
          <a:r>
            <a:rPr lang="en-US" sz="1100" kern="1200" dirty="0" err="1"/>
            <a:t>e.g</a:t>
          </a:r>
          <a:r>
            <a:rPr lang="en-US" sz="1100" kern="1200" dirty="0"/>
            <a:t> temperature is 15 degree</a:t>
          </a:r>
        </a:p>
      </dsp:txBody>
      <dsp:txXfrm>
        <a:off x="5603994" y="1443719"/>
        <a:ext cx="1589062" cy="87398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311BAC-58C2-4ABF-AE4B-B628877A8AB3}">
      <dsp:nvSpPr>
        <dsp:cNvPr id="0" name=""/>
        <dsp:cNvSpPr/>
      </dsp:nvSpPr>
      <dsp:spPr>
        <a:xfrm>
          <a:off x="0" y="2787"/>
          <a:ext cx="4600574" cy="126965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A820D26-C7BD-46AA-ADF1-A68536CF77EA}">
      <dsp:nvSpPr>
        <dsp:cNvPr id="0" name=""/>
        <dsp:cNvSpPr/>
      </dsp:nvSpPr>
      <dsp:spPr>
        <a:xfrm>
          <a:off x="384070" y="288459"/>
          <a:ext cx="698991" cy="69830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421D307-2874-4BAE-9FF7-FE1A5C9B8A72}">
      <dsp:nvSpPr>
        <dsp:cNvPr id="0" name=""/>
        <dsp:cNvSpPr/>
      </dsp:nvSpPr>
      <dsp:spPr>
        <a:xfrm>
          <a:off x="1467132" y="2787"/>
          <a:ext cx="2958254" cy="12708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4503" tIns="134503" rIns="134503" bIns="134503" numCol="1" spcCol="1270" anchor="ctr" anchorCtr="0">
          <a:noAutofit/>
        </a:bodyPr>
        <a:lstStyle/>
        <a:p>
          <a:pPr marL="0" lvl="0" indent="0" algn="l" defTabSz="444500">
            <a:lnSpc>
              <a:spcPct val="100000"/>
            </a:lnSpc>
            <a:spcBef>
              <a:spcPct val="0"/>
            </a:spcBef>
            <a:spcAft>
              <a:spcPct val="35000"/>
            </a:spcAft>
            <a:buNone/>
          </a:pPr>
          <a:r>
            <a:rPr lang="en-US" sz="1000" b="0" i="0" kern="1200" dirty="0"/>
            <a:t>Natural language understanding (NLU) comes under Artificial Intelligence (AI), which involves breaking down the human language into a machine understandable format. </a:t>
          </a:r>
          <a:endParaRPr lang="en-US" sz="1000" kern="1200" dirty="0"/>
        </a:p>
      </dsp:txBody>
      <dsp:txXfrm>
        <a:off x="1467132" y="2787"/>
        <a:ext cx="2958254" cy="1270894"/>
      </dsp:txXfrm>
    </dsp:sp>
    <dsp:sp modelId="{143F239A-11D9-46AA-BD60-758FCE43EE6C}">
      <dsp:nvSpPr>
        <dsp:cNvPr id="0" name=""/>
        <dsp:cNvSpPr/>
      </dsp:nvSpPr>
      <dsp:spPr>
        <a:xfrm>
          <a:off x="0" y="1534377"/>
          <a:ext cx="4600574" cy="126965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9C960CF-EBF9-4724-888B-B72547011789}">
      <dsp:nvSpPr>
        <dsp:cNvPr id="0" name=""/>
        <dsp:cNvSpPr/>
      </dsp:nvSpPr>
      <dsp:spPr>
        <a:xfrm>
          <a:off x="384070" y="1820049"/>
          <a:ext cx="698991" cy="69830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E964496-A5E9-4AAE-8263-042012679986}">
      <dsp:nvSpPr>
        <dsp:cNvPr id="0" name=""/>
        <dsp:cNvSpPr/>
      </dsp:nvSpPr>
      <dsp:spPr>
        <a:xfrm>
          <a:off x="1467132" y="1534377"/>
          <a:ext cx="2958254" cy="12708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4503" tIns="134503" rIns="134503" bIns="134503" numCol="1" spcCol="1270" anchor="ctr" anchorCtr="0">
          <a:noAutofit/>
        </a:bodyPr>
        <a:lstStyle/>
        <a:p>
          <a:pPr marL="0" lvl="0" indent="0" algn="l" defTabSz="444500">
            <a:lnSpc>
              <a:spcPct val="100000"/>
            </a:lnSpc>
            <a:spcBef>
              <a:spcPct val="0"/>
            </a:spcBef>
            <a:spcAft>
              <a:spcPct val="35000"/>
            </a:spcAft>
            <a:buNone/>
          </a:pPr>
          <a:r>
            <a:rPr lang="en-US" sz="1000" b="0" i="0" kern="1200" dirty="0"/>
            <a:t>NLU tries to understand grammatical rules and syntax of the language so that it can make sense of the data. </a:t>
          </a:r>
          <a:endParaRPr lang="en-US" sz="1000" kern="1200" dirty="0"/>
        </a:p>
      </dsp:txBody>
      <dsp:txXfrm>
        <a:off x="1467132" y="1534377"/>
        <a:ext cx="2958254" cy="1270894"/>
      </dsp:txXfrm>
    </dsp:sp>
    <dsp:sp modelId="{61D3062D-96D9-4BD6-B231-52B8852F5608}">
      <dsp:nvSpPr>
        <dsp:cNvPr id="0" name=""/>
        <dsp:cNvSpPr/>
      </dsp:nvSpPr>
      <dsp:spPr>
        <a:xfrm>
          <a:off x="0" y="3065968"/>
          <a:ext cx="4600574" cy="126965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6D5CD27-133F-4707-BE29-2885149CA90D}">
      <dsp:nvSpPr>
        <dsp:cNvPr id="0" name=""/>
        <dsp:cNvSpPr/>
      </dsp:nvSpPr>
      <dsp:spPr>
        <a:xfrm>
          <a:off x="384445" y="3351640"/>
          <a:ext cx="698991" cy="69830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09C28C9-D36B-4220-9468-0336E7ADCED8}">
      <dsp:nvSpPr>
        <dsp:cNvPr id="0" name=""/>
        <dsp:cNvSpPr/>
      </dsp:nvSpPr>
      <dsp:spPr>
        <a:xfrm>
          <a:off x="1467883" y="3065968"/>
          <a:ext cx="2958254" cy="12708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4503" tIns="134503" rIns="134503" bIns="134503" numCol="1" spcCol="1270" anchor="ctr" anchorCtr="0">
          <a:noAutofit/>
        </a:bodyPr>
        <a:lstStyle/>
        <a:p>
          <a:pPr marL="0" lvl="0" indent="0" algn="l" defTabSz="444500">
            <a:lnSpc>
              <a:spcPct val="100000"/>
            </a:lnSpc>
            <a:spcBef>
              <a:spcPct val="0"/>
            </a:spcBef>
            <a:spcAft>
              <a:spcPct val="35000"/>
            </a:spcAft>
            <a:buNone/>
          </a:pPr>
          <a:r>
            <a:rPr lang="en-US" sz="1000" b="0" i="0" kern="1200" dirty="0"/>
            <a:t>NLU makes it possible for machines to understand context and meaning of “natural language,”. </a:t>
          </a:r>
        </a:p>
        <a:p>
          <a:pPr marL="0" lvl="0" indent="0" algn="l" defTabSz="444500">
            <a:lnSpc>
              <a:spcPct val="100000"/>
            </a:lnSpc>
            <a:spcBef>
              <a:spcPct val="0"/>
            </a:spcBef>
            <a:spcAft>
              <a:spcPct val="35000"/>
            </a:spcAft>
            <a:buNone/>
          </a:pPr>
          <a:r>
            <a:rPr lang="en-US" sz="1000" b="0" i="0" kern="1200" dirty="0"/>
            <a:t>In our project we have used NLU to classify the intent of our speech in various categories so we can tell the machine whether it needs to open a file, search for something or do some calculations. </a:t>
          </a:r>
          <a:endParaRPr lang="en-US" sz="1000" kern="1200" dirty="0"/>
        </a:p>
      </dsp:txBody>
      <dsp:txXfrm>
        <a:off x="1467883" y="3065968"/>
        <a:ext cx="2958254" cy="1270894"/>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svg>
</file>

<file path=ppt/media/image5.png>
</file>

<file path=ppt/media/image6.svg>
</file>

<file path=ppt/media/image7.png>
</file>

<file path=ppt/media/image8.svg>
</file>

<file path=ppt/media/image9.pn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b302b80561_2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b302b80561_2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a592f5f15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a592f5f15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b302b80561_2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b302b80561_2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aea0c611c3_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aea0c611c3_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4" name="Google Shape;42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b302b80561_2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b302b80561_2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a585a6a9a3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a585a6a9a3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aea0c611c3_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aea0c611c3_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01770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b302b80561_2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b302b80561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b302b80561_2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b302b80561_2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b302b80561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b302b80561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a585a6a9a3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a585a6a9a3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b302b80561_2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b302b80561_2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b302b80561_2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b302b80561_2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6350"/>
            <a:ext cx="9144000" cy="5149850"/>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300" y="1803400"/>
            <a:ext cx="5825202" cy="1234727"/>
          </a:xfrm>
        </p:spPr>
        <p:txBody>
          <a:bodyPr anchor="b">
            <a:noAutofit/>
          </a:bodyPr>
          <a:lstStyle>
            <a:lvl1pPr algn="r">
              <a:defRPr sz="405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300" y="3038125"/>
            <a:ext cx="5825202" cy="822674"/>
          </a:xfrm>
        </p:spPr>
        <p:txBody>
          <a:bodyPr anchor="t"/>
          <a:lstStyle>
            <a:lvl1pPr marL="0" indent="0" algn="r">
              <a:buNone/>
              <a:defRPr>
                <a:solidFill>
                  <a:schemeClr val="tx1">
                    <a:lumMod val="50000"/>
                    <a:lumOff val="5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366051289"/>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2552700"/>
          </a:xfrm>
        </p:spPr>
        <p:txBody>
          <a:bodyPr anchor="ctr">
            <a:normAutofit/>
          </a:bodyPr>
          <a:lstStyle>
            <a:lvl1pPr algn="l">
              <a:defRPr sz="3300" b="0" cap="none"/>
            </a:lvl1pPr>
          </a:lstStyle>
          <a:p>
            <a:r>
              <a:rPr lang="en-US"/>
              <a:t>Click to edit Master title style</a:t>
            </a:r>
            <a:endParaRPr lang="en-US" dirty="0"/>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70856488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024604" y="2724150"/>
            <a:ext cx="5418393"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20" name="TextBox 19"/>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latin typeface="Arial"/>
              </a:rPr>
              <a:t>”</a:t>
            </a:r>
            <a:endParaRPr lang="en-US" sz="1350" dirty="0">
              <a:solidFill>
                <a:schemeClr val="accent1">
                  <a:lumMod val="60000"/>
                  <a:lumOff val="40000"/>
                </a:schemeClr>
              </a:solidFill>
              <a:latin typeface="Arial"/>
            </a:endParaRPr>
          </a:p>
        </p:txBody>
      </p:sp>
    </p:spTree>
    <p:extLst>
      <p:ext uri="{BB962C8B-B14F-4D97-AF65-F5344CB8AC3E}">
        <p14:creationId xmlns:p14="http://schemas.microsoft.com/office/powerpoint/2010/main" val="392644846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08001" y="1448991"/>
            <a:ext cx="6447501" cy="1946595"/>
          </a:xfrm>
        </p:spPr>
        <p:txBody>
          <a:bodyPr anchor="b">
            <a:normAutofit/>
          </a:bodyPr>
          <a:lstStyle>
            <a:lvl1pPr algn="l">
              <a:defRPr sz="3300" b="0" cap="none"/>
            </a:lvl1pPr>
          </a:lstStyle>
          <a:p>
            <a:r>
              <a:rPr lang="en-US"/>
              <a:t>Click to edit Master title style</a:t>
            </a:r>
            <a:endParaRPr lang="en-US" dirty="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547477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tx1">
                    <a:lumMod val="75000"/>
                    <a:lumOff val="25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2225384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514350" y="457200"/>
            <a:ext cx="6441152" cy="2266950"/>
          </a:xfrm>
        </p:spPr>
        <p:txBody>
          <a:bodyPr anchor="ctr">
            <a:normAutofit/>
          </a:bodyPr>
          <a:lstStyle>
            <a:lvl1pPr algn="l">
              <a:defRPr sz="33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437288150"/>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83769961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5755" y="457200"/>
            <a:ext cx="978557" cy="3938588"/>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508001" y="457200"/>
            <a:ext cx="5295113" cy="39385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98530366"/>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3"/>
        <p:cNvGrpSpPr/>
        <p:nvPr/>
      </p:nvGrpSpPr>
      <p:grpSpPr>
        <a:xfrm>
          <a:off x="0" y="0"/>
          <a:ext cx="0" cy="0"/>
          <a:chOff x="0" y="0"/>
          <a:chExt cx="0" cy="0"/>
        </a:xfrm>
      </p:grpSpPr>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749066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7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061796280"/>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08001" y="2025651"/>
            <a:ext cx="6447501" cy="1369936"/>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508001" y="3395586"/>
            <a:ext cx="6447501" cy="645300"/>
          </a:xfrm>
        </p:spPr>
        <p:txBody>
          <a:bodyPr anchor="t"/>
          <a:lstStyle>
            <a:lvl1pPr marL="0" indent="0" algn="l">
              <a:buNone/>
              <a:defRPr sz="150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47039637"/>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08001" y="1620442"/>
            <a:ext cx="3138026" cy="29105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17477" y="1620442"/>
            <a:ext cx="3138026" cy="29105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63200110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506809" y="1620737"/>
            <a:ext cx="3139217"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506809" y="2052934"/>
            <a:ext cx="3139217" cy="247808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16287" y="1620737"/>
            <a:ext cx="3139214"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816288" y="2052934"/>
            <a:ext cx="3139213" cy="247808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29911041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9906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79955517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416470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1123953"/>
            <a:ext cx="2890896" cy="958850"/>
          </a:xfrm>
        </p:spPr>
        <p:txBody>
          <a:bodyPr anchor="b">
            <a:normAutofit/>
          </a:bodyPr>
          <a:lstStyle>
            <a:lvl1pPr>
              <a:defRPr sz="1500"/>
            </a:lvl1pPr>
          </a:lstStyle>
          <a:p>
            <a:r>
              <a:rPr lang="en-US"/>
              <a:t>Click to edit Master title style</a:t>
            </a:r>
            <a:endParaRPr lang="en-US" dirty="0"/>
          </a:p>
        </p:txBody>
      </p:sp>
      <p:sp>
        <p:nvSpPr>
          <p:cNvPr id="3" name="Content Placeholder 2"/>
          <p:cNvSpPr>
            <a:spLocks noGrp="1"/>
          </p:cNvSpPr>
          <p:nvPr>
            <p:ph idx="1"/>
          </p:nvPr>
        </p:nvSpPr>
        <p:spPr>
          <a:xfrm>
            <a:off x="3570346" y="386193"/>
            <a:ext cx="3385156" cy="41448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08001" y="2082802"/>
            <a:ext cx="2890896" cy="1938337"/>
          </a:xfrm>
        </p:spPr>
        <p:txBody>
          <a:bodyPr>
            <a:normAutofit/>
          </a:bodyPr>
          <a:lstStyle>
            <a:lvl1pPr marL="0" indent="0">
              <a:buNone/>
              <a:defRPr sz="1050"/>
            </a:lvl1pPr>
            <a:lvl2pPr marL="342797" indent="0">
              <a:buNone/>
              <a:defRPr sz="1050"/>
            </a:lvl2pPr>
            <a:lvl3pPr marL="685595" indent="0">
              <a:buNone/>
              <a:defRPr sz="900"/>
            </a:lvl3pPr>
            <a:lvl4pPr marL="1028392" indent="0">
              <a:buNone/>
              <a:defRPr sz="750"/>
            </a:lvl4pPr>
            <a:lvl5pPr marL="1371188" indent="0">
              <a:buNone/>
              <a:defRPr sz="750"/>
            </a:lvl5pPr>
            <a:lvl6pPr marL="1713986" indent="0">
              <a:buNone/>
              <a:defRPr sz="750"/>
            </a:lvl6pPr>
            <a:lvl7pPr marL="2056783" indent="0">
              <a:buNone/>
              <a:defRPr sz="750"/>
            </a:lvl7pPr>
            <a:lvl8pPr marL="2399580" indent="0">
              <a:buNone/>
              <a:defRPr sz="750"/>
            </a:lvl8pPr>
            <a:lvl9pPr marL="2742377"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18362007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3600450"/>
            <a:ext cx="6447500"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08001" y="457200"/>
            <a:ext cx="6447501" cy="2884289"/>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508001" y="4025504"/>
            <a:ext cx="6447500" cy="505518"/>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64376494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6350"/>
            <a:ext cx="9144000" cy="5149850"/>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508001" y="457200"/>
            <a:ext cx="6447501" cy="9906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508001" y="1620442"/>
            <a:ext cx="6447501" cy="291058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3850" y="4531022"/>
            <a:ext cx="683954" cy="273844"/>
          </a:xfrm>
          <a:prstGeom prst="rect">
            <a:avLst/>
          </a:prstGeom>
        </p:spPr>
        <p:txBody>
          <a:bodyPr vert="horz" lIns="91440" tIns="45720" rIns="91440" bIns="45720" rtlCol="0" anchor="ctr"/>
          <a:lstStyle>
            <a:lvl1pPr algn="r">
              <a:defRPr sz="675">
                <a:solidFill>
                  <a:schemeClr val="tx1">
                    <a:tint val="75000"/>
                  </a:schemeClr>
                </a:solidFill>
              </a:defRPr>
            </a:lvl1pPr>
          </a:lstStyle>
          <a:p>
            <a:fld id="{B61BEF0D-F0BB-DE4B-95CE-6DB70DBA9567}" type="datetimeFigureOut">
              <a:rPr lang="en-US" smtClean="0"/>
              <a:pPr/>
              <a:t>1/1/2021</a:t>
            </a:fld>
            <a:endParaRPr lang="en-US" dirty="0"/>
          </a:p>
        </p:txBody>
      </p:sp>
      <p:sp>
        <p:nvSpPr>
          <p:cNvPr id="5" name="Footer Placeholder 4"/>
          <p:cNvSpPr>
            <a:spLocks noGrp="1"/>
          </p:cNvSpPr>
          <p:nvPr>
            <p:ph type="ftr" sz="quarter" idx="3"/>
          </p:nvPr>
        </p:nvSpPr>
        <p:spPr>
          <a:xfrm>
            <a:off x="508001" y="4531022"/>
            <a:ext cx="472320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42998" y="4531022"/>
            <a:ext cx="512504" cy="273844"/>
          </a:xfrm>
          <a:prstGeom prst="rect">
            <a:avLst/>
          </a:prstGeom>
        </p:spPr>
        <p:txBody>
          <a:bodyPr vert="horz" lIns="91440" tIns="45720" rIns="91440" bIns="45720" rtlCol="0" anchor="ctr"/>
          <a:lstStyle>
            <a:lvl1pPr algn="r">
              <a:defRPr sz="675">
                <a:solidFill>
                  <a:schemeClr val="accent1"/>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811679081"/>
      </p:ext>
    </p:extLst>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 id="2147483760" r:id="rId7"/>
    <p:sldLayoutId id="2147483761" r:id="rId8"/>
    <p:sldLayoutId id="2147483762" r:id="rId9"/>
    <p:sldLayoutId id="2147483763" r:id="rId10"/>
    <p:sldLayoutId id="2147483764" r:id="rId11"/>
    <p:sldLayoutId id="2147483765" r:id="rId12"/>
    <p:sldLayoutId id="2147483766" r:id="rId13"/>
    <p:sldLayoutId id="2147483767" r:id="rId14"/>
    <p:sldLayoutId id="2147483768" r:id="rId15"/>
    <p:sldLayoutId id="2147483769" r:id="rId16"/>
    <p:sldLayoutId id="2147483770" r:id="rId17"/>
  </p:sldLayoutIdLst>
  <p:hf sldNum="0" hdr="0" ftr="0" dt="0"/>
  <p:txStyles>
    <p:titleStyle>
      <a:lvl1pPr algn="l" defTabSz="342900" rtl="0" eaLnBrk="1" latinLnBrk="0" hangingPunct="1">
        <a:spcBef>
          <a:spcPct val="0"/>
        </a:spcBef>
        <a:buNone/>
        <a:defRPr sz="27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24.png"/><Relationship Id="rId4"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hyperlink" Target="https://arxiv.org/search/eess?searchtype=author&amp;query=Mishchenko%2C+Y" TargetMode="External"/><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1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17.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7.xml"/><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85"/>
        <p:cNvGrpSpPr/>
        <p:nvPr/>
      </p:nvGrpSpPr>
      <p:grpSpPr>
        <a:xfrm>
          <a:off x="0" y="0"/>
          <a:ext cx="0" cy="0"/>
          <a:chOff x="0" y="0"/>
          <a:chExt cx="0" cy="0"/>
        </a:xfrm>
      </p:grpSpPr>
      <p:grpSp>
        <p:nvGrpSpPr>
          <p:cNvPr id="124" name="Group 123">
            <a:extLst>
              <a:ext uri="{FF2B5EF4-FFF2-40B4-BE49-F238E27FC236}">
                <a16:creationId xmlns:a16="http://schemas.microsoft.com/office/drawing/2014/main" id="{D920209C-E85B-4D6F-A56F-724F5ADA81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6350"/>
            <a:ext cx="9144001" cy="5149850"/>
            <a:chOff x="0" y="-8467"/>
            <a:chExt cx="12192000" cy="6866467"/>
          </a:xfrm>
        </p:grpSpPr>
        <p:cxnSp>
          <p:nvCxnSpPr>
            <p:cNvPr id="125" name="Straight Connector 124">
              <a:extLst>
                <a:ext uri="{FF2B5EF4-FFF2-40B4-BE49-F238E27FC236}">
                  <a16:creationId xmlns:a16="http://schemas.microsoft.com/office/drawing/2014/main" id="{9125522E-1DFD-4F78-912B-B922A2D39DA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6" name="Straight Connector 125">
              <a:extLst>
                <a:ext uri="{FF2B5EF4-FFF2-40B4-BE49-F238E27FC236}">
                  <a16:creationId xmlns:a16="http://schemas.microsoft.com/office/drawing/2014/main" id="{FDA72C10-FE9D-49B3-80CB-A7EE8BCB38F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27" name="Rectangle 23">
              <a:extLst>
                <a:ext uri="{FF2B5EF4-FFF2-40B4-BE49-F238E27FC236}">
                  <a16:creationId xmlns:a16="http://schemas.microsoft.com/office/drawing/2014/main" id="{6E7DF470-1055-45E4-AB9D-11E42EC53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8" name="Rectangle 25">
              <a:extLst>
                <a:ext uri="{FF2B5EF4-FFF2-40B4-BE49-F238E27FC236}">
                  <a16:creationId xmlns:a16="http://schemas.microsoft.com/office/drawing/2014/main" id="{6AA35CFF-3837-4B7F-B875-718AC2E14E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9" name="Isosceles Triangle 128">
              <a:extLst>
                <a:ext uri="{FF2B5EF4-FFF2-40B4-BE49-F238E27FC236}">
                  <a16:creationId xmlns:a16="http://schemas.microsoft.com/office/drawing/2014/main" id="{62F41804-A347-47E3-8BD8-BD00CF2F64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0" name="Rectangle 27">
              <a:extLst>
                <a:ext uri="{FF2B5EF4-FFF2-40B4-BE49-F238E27FC236}">
                  <a16:creationId xmlns:a16="http://schemas.microsoft.com/office/drawing/2014/main" id="{76894B81-EE9C-4546-BCFA-DD9ED2C0AD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1" name="Rectangle 28">
              <a:extLst>
                <a:ext uri="{FF2B5EF4-FFF2-40B4-BE49-F238E27FC236}">
                  <a16:creationId xmlns:a16="http://schemas.microsoft.com/office/drawing/2014/main" id="{3AF181D1-71AC-43D8-A6E1-D4C488D5DC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2" name="Rectangle 29">
              <a:extLst>
                <a:ext uri="{FF2B5EF4-FFF2-40B4-BE49-F238E27FC236}">
                  <a16:creationId xmlns:a16="http://schemas.microsoft.com/office/drawing/2014/main" id="{4132D661-917C-4D2D-8E37-8590B55D91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3" name="Isosceles Triangle 132">
              <a:extLst>
                <a:ext uri="{FF2B5EF4-FFF2-40B4-BE49-F238E27FC236}">
                  <a16:creationId xmlns:a16="http://schemas.microsoft.com/office/drawing/2014/main" id="{7969643D-8B71-434D-A235-68CB241F9D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4" name="Isosceles Triangle 133">
              <a:extLst>
                <a:ext uri="{FF2B5EF4-FFF2-40B4-BE49-F238E27FC236}">
                  <a16:creationId xmlns:a16="http://schemas.microsoft.com/office/drawing/2014/main" id="{DF15C24A-4BCF-47C0-B2FA-76A0EF3384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useBgFill="1">
        <p:nvSpPr>
          <p:cNvPr id="136" name="Rectangle 135">
            <a:extLst>
              <a:ext uri="{FF2B5EF4-FFF2-40B4-BE49-F238E27FC236}">
                <a16:creationId xmlns:a16="http://schemas.microsoft.com/office/drawing/2014/main" id="{655AE6B0-AC9E-4167-806F-E9DB135FC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Google Shape;86;p13"/>
          <p:cNvSpPr txBox="1">
            <a:spLocks noGrp="1"/>
          </p:cNvSpPr>
          <p:nvPr>
            <p:ph type="ctrTitle"/>
          </p:nvPr>
        </p:nvSpPr>
        <p:spPr>
          <a:xfrm>
            <a:off x="186857" y="1036864"/>
            <a:ext cx="2963189" cy="3069771"/>
          </a:xfrm>
          <a:prstGeom prst="rect">
            <a:avLst/>
          </a:prstGeom>
        </p:spPr>
        <p:txBody>
          <a:bodyPr spcFirstLastPara="1" vert="horz" lIns="91440" tIns="45720" rIns="91440" bIns="45720" rtlCol="0" anchor="ctr" anchorCtr="0">
            <a:normAutofit/>
          </a:bodyPr>
          <a:lstStyle/>
          <a:p>
            <a:pPr marL="0" lvl="0" indent="0" algn="ctr" defTabSz="457200">
              <a:spcAft>
                <a:spcPts val="0"/>
              </a:spcAft>
            </a:pPr>
            <a:r>
              <a:rPr lang="en-US" sz="3300" b="0" dirty="0">
                <a:sym typeface="Times New Roman"/>
              </a:rPr>
              <a:t>B.E. Project - I (CEC23)</a:t>
            </a:r>
          </a:p>
        </p:txBody>
      </p:sp>
      <p:grpSp>
        <p:nvGrpSpPr>
          <p:cNvPr id="138" name="Group 137">
            <a:extLst>
              <a:ext uri="{FF2B5EF4-FFF2-40B4-BE49-F238E27FC236}">
                <a16:creationId xmlns:a16="http://schemas.microsoft.com/office/drawing/2014/main" id="{3523416A-383B-4FDC-B4C9-D8EDDFE9C0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96950" y="-6350"/>
            <a:ext cx="3575050" cy="5149850"/>
            <a:chOff x="7425267" y="-8467"/>
            <a:chExt cx="4766733" cy="6866467"/>
          </a:xfrm>
        </p:grpSpPr>
        <p:cxnSp>
          <p:nvCxnSpPr>
            <p:cNvPr id="139" name="Straight Connector 138">
              <a:extLst>
                <a:ext uri="{FF2B5EF4-FFF2-40B4-BE49-F238E27FC236}">
                  <a16:creationId xmlns:a16="http://schemas.microsoft.com/office/drawing/2014/main" id="{CB0D29D5-3F7C-4197-821B-6D60A66CC04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rgbClr val="BFBFBF">
                  <a:alpha val="75000"/>
                </a:srgbClr>
              </a:solidFill>
            </a:ln>
          </p:spPr>
          <p:style>
            <a:lnRef idx="2">
              <a:schemeClr val="accent1"/>
            </a:lnRef>
            <a:fillRef idx="0">
              <a:schemeClr val="accent1"/>
            </a:fillRef>
            <a:effectRef idx="1">
              <a:schemeClr val="accent1"/>
            </a:effectRef>
            <a:fontRef idx="minor">
              <a:schemeClr val="tx1"/>
            </a:fontRef>
          </p:style>
        </p:cxnSp>
        <p:cxnSp>
          <p:nvCxnSpPr>
            <p:cNvPr id="140" name="Straight Connector 139">
              <a:extLst>
                <a:ext uri="{FF2B5EF4-FFF2-40B4-BE49-F238E27FC236}">
                  <a16:creationId xmlns:a16="http://schemas.microsoft.com/office/drawing/2014/main" id="{347FB49A-3541-428A-AADE-682A3C505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BFBFBF">
                  <a:alpha val="80000"/>
                </a:srgbClr>
              </a:solidFill>
            </a:ln>
          </p:spPr>
          <p:style>
            <a:lnRef idx="2">
              <a:schemeClr val="accent1"/>
            </a:lnRef>
            <a:fillRef idx="0">
              <a:schemeClr val="accent1"/>
            </a:fillRef>
            <a:effectRef idx="1">
              <a:schemeClr val="accent1"/>
            </a:effectRef>
            <a:fontRef idx="minor">
              <a:schemeClr val="tx1"/>
            </a:fontRef>
          </p:style>
        </p:cxnSp>
        <p:sp>
          <p:nvSpPr>
            <p:cNvPr id="141" name="Rectangle 23">
              <a:extLst>
                <a:ext uri="{FF2B5EF4-FFF2-40B4-BE49-F238E27FC236}">
                  <a16:creationId xmlns:a16="http://schemas.microsoft.com/office/drawing/2014/main" id="{D96F53DC-08F1-42C6-B558-B83D54B276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2" name="Rectangle 25">
              <a:extLst>
                <a:ext uri="{FF2B5EF4-FFF2-40B4-BE49-F238E27FC236}">
                  <a16:creationId xmlns:a16="http://schemas.microsoft.com/office/drawing/2014/main" id="{AFE48CAF-A51C-463F-A570-ED99439A5C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3" name="Isosceles Triangle 142">
              <a:extLst>
                <a:ext uri="{FF2B5EF4-FFF2-40B4-BE49-F238E27FC236}">
                  <a16:creationId xmlns:a16="http://schemas.microsoft.com/office/drawing/2014/main" id="{01F0C48B-50FF-4351-8207-16D0960483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4" name="Rectangle 27">
              <a:extLst>
                <a:ext uri="{FF2B5EF4-FFF2-40B4-BE49-F238E27FC236}">
                  <a16:creationId xmlns:a16="http://schemas.microsoft.com/office/drawing/2014/main" id="{300384B6-5ED6-4F91-A548-B706D83751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5" name="Rectangle 28">
              <a:extLst>
                <a:ext uri="{FF2B5EF4-FFF2-40B4-BE49-F238E27FC236}">
                  <a16:creationId xmlns:a16="http://schemas.microsoft.com/office/drawing/2014/main" id="{337AFFAE-C182-463C-9459-8AB3C69D9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6" name="Rectangle 29">
              <a:extLst>
                <a:ext uri="{FF2B5EF4-FFF2-40B4-BE49-F238E27FC236}">
                  <a16:creationId xmlns:a16="http://schemas.microsoft.com/office/drawing/2014/main" id="{510ACF17-C3F0-42BF-BDEB-D079277121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7" name="Isosceles Triangle 146">
              <a:extLst>
                <a:ext uri="{FF2B5EF4-FFF2-40B4-BE49-F238E27FC236}">
                  <a16:creationId xmlns:a16="http://schemas.microsoft.com/office/drawing/2014/main" id="{E804EFD0-B84E-476F-9FC6-6C4A42EA0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149" name="Rectangle 148">
            <a:extLst>
              <a:ext uri="{FF2B5EF4-FFF2-40B4-BE49-F238E27FC236}">
                <a16:creationId xmlns:a16="http://schemas.microsoft.com/office/drawing/2014/main" id="{87BD1F4E-A66D-4C06-86DA-8D56CA7A3B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3289" y="0"/>
            <a:ext cx="4660711"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Google Shape;88;p13"/>
          <p:cNvSpPr txBox="1"/>
          <p:nvPr/>
        </p:nvSpPr>
        <p:spPr>
          <a:xfrm>
            <a:off x="323287" y="3083786"/>
            <a:ext cx="3306582" cy="136567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600"/>
              </a:spcAft>
              <a:buNone/>
            </a:pPr>
            <a:r>
              <a:rPr lang="en" sz="2900" b="1" dirty="0">
                <a:latin typeface="Lato"/>
                <a:ea typeface="Lato"/>
                <a:cs typeface="Lato"/>
                <a:sym typeface="Lato"/>
              </a:rPr>
              <a:t>AI Voice Assistant</a:t>
            </a:r>
          </a:p>
          <a:p>
            <a:pPr marL="0" marR="0" lvl="0" indent="0" algn="l" defTabSz="914400" rtl="0" eaLnBrk="1" fontAlgn="auto" latinLnBrk="0" hangingPunct="1">
              <a:lnSpc>
                <a:spcPct val="100000"/>
              </a:lnSpc>
              <a:spcBef>
                <a:spcPts val="600"/>
              </a:spcBef>
              <a:spcAft>
                <a:spcPts val="0"/>
              </a:spcAft>
              <a:buClr>
                <a:srgbClr val="000000"/>
              </a:buClr>
              <a:buSzPts val="2900"/>
              <a:buFont typeface="Lato"/>
              <a:buNone/>
              <a:tabLst/>
              <a:defRPr/>
            </a:pPr>
            <a:endParaRPr kumimoji="0" lang="en-GB" sz="1100" b="1" i="0" u="none" strike="noStrike" kern="0" cap="none" spc="0" normalizeH="0" baseline="0" noProof="0" dirty="0">
              <a:ln>
                <a:noFill/>
              </a:ln>
              <a:solidFill>
                <a:srgbClr val="000000"/>
              </a:solidFill>
              <a:effectLst/>
              <a:uLnTx/>
              <a:uFillTx/>
              <a:latin typeface="Lato"/>
              <a:ea typeface="Lato"/>
              <a:cs typeface="Lato"/>
              <a:sym typeface="Lato"/>
            </a:endParaRPr>
          </a:p>
          <a:p>
            <a:pPr marL="0" marR="0" lvl="0" indent="0" algn="l" defTabSz="914400" rtl="0" eaLnBrk="1" fontAlgn="auto" latinLnBrk="0" hangingPunct="1">
              <a:lnSpc>
                <a:spcPct val="100000"/>
              </a:lnSpc>
              <a:spcBef>
                <a:spcPts val="600"/>
              </a:spcBef>
              <a:spcAft>
                <a:spcPts val="0"/>
              </a:spcAft>
              <a:buClr>
                <a:srgbClr val="000000"/>
              </a:buClr>
              <a:buSzPts val="2900"/>
              <a:buFont typeface="Lato"/>
              <a:buNone/>
              <a:tabLst/>
              <a:defRPr/>
            </a:pPr>
            <a:r>
              <a:rPr kumimoji="0" lang="en-GB" sz="1100" b="1" i="0" u="none" strike="noStrike" kern="0" cap="none" spc="0" normalizeH="0" baseline="0" noProof="0" dirty="0">
                <a:ln>
                  <a:noFill/>
                </a:ln>
                <a:solidFill>
                  <a:srgbClr val="000000"/>
                </a:solidFill>
                <a:effectLst/>
                <a:uLnTx/>
                <a:uFillTx/>
                <a:latin typeface="Lato"/>
                <a:ea typeface="Lato"/>
                <a:cs typeface="Lato"/>
                <a:sym typeface="Lato"/>
              </a:rPr>
              <a:t>Supervised By -</a:t>
            </a:r>
          </a:p>
          <a:p>
            <a:pPr marL="0" marR="0" lvl="0" indent="0" algn="l" defTabSz="914400" rtl="0" eaLnBrk="1" fontAlgn="auto" latinLnBrk="0" hangingPunct="1">
              <a:lnSpc>
                <a:spcPct val="100000"/>
              </a:lnSpc>
              <a:spcBef>
                <a:spcPts val="600"/>
              </a:spcBef>
              <a:spcAft>
                <a:spcPts val="600"/>
              </a:spcAft>
              <a:buClr>
                <a:srgbClr val="000000"/>
              </a:buClr>
              <a:buSzPts val="2900"/>
              <a:buFont typeface="Lato"/>
              <a:buNone/>
              <a:tabLst/>
              <a:defRPr/>
            </a:pPr>
            <a:r>
              <a:rPr kumimoji="0" lang="en-GB" sz="1100" b="1" i="0" u="none" strike="noStrike" kern="0" cap="none" spc="0" normalizeH="0" baseline="0" noProof="0" dirty="0">
                <a:ln>
                  <a:noFill/>
                </a:ln>
                <a:solidFill>
                  <a:srgbClr val="000000"/>
                </a:solidFill>
                <a:effectLst/>
                <a:uLnTx/>
                <a:uFillTx/>
                <a:latin typeface="Lato"/>
                <a:ea typeface="Lato"/>
                <a:cs typeface="Lato"/>
                <a:sym typeface="Lato"/>
              </a:rPr>
              <a:t>Associate Professor </a:t>
            </a:r>
            <a:r>
              <a:rPr kumimoji="0" lang="en-GB" sz="1100" b="1" i="0" u="none" strike="noStrike" kern="0" cap="none" spc="0" normalizeH="0" baseline="0" noProof="0" dirty="0" err="1">
                <a:ln>
                  <a:noFill/>
                </a:ln>
                <a:solidFill>
                  <a:srgbClr val="000000"/>
                </a:solidFill>
                <a:effectLst/>
                <a:uLnTx/>
                <a:uFillTx/>
                <a:latin typeface="Lato"/>
                <a:ea typeface="Lato"/>
                <a:cs typeface="Lato"/>
                <a:sym typeface="Lato"/>
              </a:rPr>
              <a:t>Dr.</a:t>
            </a:r>
            <a:r>
              <a:rPr kumimoji="0" lang="en-GB" sz="1100" b="1" i="0" u="none" strike="noStrike" kern="0" cap="none" spc="0" normalizeH="0" baseline="0" noProof="0" dirty="0">
                <a:ln>
                  <a:noFill/>
                </a:ln>
                <a:solidFill>
                  <a:srgbClr val="000000"/>
                </a:solidFill>
                <a:effectLst/>
                <a:uLnTx/>
                <a:uFillTx/>
                <a:latin typeface="Lato"/>
                <a:ea typeface="Lato"/>
                <a:cs typeface="Lato"/>
                <a:sym typeface="Lato"/>
              </a:rPr>
              <a:t> </a:t>
            </a:r>
            <a:r>
              <a:rPr kumimoji="0" lang="en-GB" sz="1100" b="1" i="0" u="none" strike="noStrike" kern="0" cap="none" spc="0" normalizeH="0" baseline="0" noProof="0" dirty="0" err="1">
                <a:ln>
                  <a:noFill/>
                </a:ln>
                <a:solidFill>
                  <a:srgbClr val="000000"/>
                </a:solidFill>
                <a:effectLst/>
                <a:uLnTx/>
                <a:uFillTx/>
                <a:latin typeface="Lato"/>
                <a:ea typeface="Lato"/>
                <a:cs typeface="Lato"/>
                <a:sym typeface="Lato"/>
              </a:rPr>
              <a:t>Veenu</a:t>
            </a:r>
            <a:endParaRPr kumimoji="0" lang="en-GB" sz="1100" b="1" i="0" u="none" strike="noStrike" kern="0" cap="none" spc="0" normalizeH="0" baseline="0" noProof="0" dirty="0">
              <a:ln>
                <a:noFill/>
              </a:ln>
              <a:solidFill>
                <a:srgbClr val="000000"/>
              </a:solidFill>
              <a:effectLst/>
              <a:uLnTx/>
              <a:uFillTx/>
              <a:latin typeface="Lato"/>
              <a:ea typeface="Lato"/>
              <a:cs typeface="Lato"/>
              <a:sym typeface="Lato"/>
            </a:endParaRPr>
          </a:p>
          <a:p>
            <a:pPr marL="0" lvl="0" indent="0" algn="l" rtl="0">
              <a:spcBef>
                <a:spcPts val="0"/>
              </a:spcBef>
              <a:spcAft>
                <a:spcPts val="600"/>
              </a:spcAft>
              <a:buNone/>
            </a:pPr>
            <a:endParaRPr lang="en-IN" sz="2900" b="1" dirty="0">
              <a:latin typeface="Lato"/>
              <a:ea typeface="Lato"/>
              <a:cs typeface="Lato"/>
              <a:sym typeface="Lato"/>
            </a:endParaRPr>
          </a:p>
        </p:txBody>
      </p:sp>
      <p:graphicFrame>
        <p:nvGraphicFramePr>
          <p:cNvPr id="90" name="Google Shape;87;p13">
            <a:extLst>
              <a:ext uri="{FF2B5EF4-FFF2-40B4-BE49-F238E27FC236}">
                <a16:creationId xmlns:a16="http://schemas.microsoft.com/office/drawing/2014/main" id="{FF9384FA-2581-44F6-BA6C-9D931A1EB9B3}"/>
              </a:ext>
            </a:extLst>
          </p:cNvPr>
          <p:cNvGraphicFramePr/>
          <p:nvPr>
            <p:extLst>
              <p:ext uri="{D42A27DB-BD31-4B8C-83A1-F6EECF244321}">
                <p14:modId xmlns:p14="http://schemas.microsoft.com/office/powerpoint/2010/main" val="3771181206"/>
              </p:ext>
            </p:extLst>
          </p:nvPr>
        </p:nvGraphicFramePr>
        <p:xfrm>
          <a:off x="3687414" y="708422"/>
          <a:ext cx="4971603" cy="373468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609316A9-990D-4EC3-A671-70EE5C1493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6350"/>
            <a:ext cx="9144001" cy="5149850"/>
            <a:chOff x="0" y="-8467"/>
            <a:chExt cx="12192000" cy="6866467"/>
          </a:xfrm>
        </p:grpSpPr>
        <p:cxnSp>
          <p:nvCxnSpPr>
            <p:cNvPr id="10" name="Straight Connector 9">
              <a:extLst>
                <a:ext uri="{FF2B5EF4-FFF2-40B4-BE49-F238E27FC236}">
                  <a16:creationId xmlns:a16="http://schemas.microsoft.com/office/drawing/2014/main" id="{9B0C6109-9159-49CA-AD7A-F9035539DB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686F14F5-308C-4EB6-87AB-05DE9501B1A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2" name="Rectangle 23">
              <a:extLst>
                <a:ext uri="{FF2B5EF4-FFF2-40B4-BE49-F238E27FC236}">
                  <a16:creationId xmlns:a16="http://schemas.microsoft.com/office/drawing/2014/main" id="{BA032363-A188-47C5-9D59-9B788809DC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25">
              <a:extLst>
                <a:ext uri="{FF2B5EF4-FFF2-40B4-BE49-F238E27FC236}">
                  <a16:creationId xmlns:a16="http://schemas.microsoft.com/office/drawing/2014/main" id="{2C4077DF-6BB9-4069-AD28-6B1664EBB0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Isosceles Triangle 13">
              <a:extLst>
                <a:ext uri="{FF2B5EF4-FFF2-40B4-BE49-F238E27FC236}">
                  <a16:creationId xmlns:a16="http://schemas.microsoft.com/office/drawing/2014/main" id="{1D2B8B50-3419-41ED-9A9F-3CF9EEBBD3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27">
              <a:extLst>
                <a:ext uri="{FF2B5EF4-FFF2-40B4-BE49-F238E27FC236}">
                  <a16:creationId xmlns:a16="http://schemas.microsoft.com/office/drawing/2014/main" id="{5C640498-2E73-4FA2-BEB6-C3596A458C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8">
              <a:extLst>
                <a:ext uri="{FF2B5EF4-FFF2-40B4-BE49-F238E27FC236}">
                  <a16:creationId xmlns:a16="http://schemas.microsoft.com/office/drawing/2014/main" id="{3240EEFC-4112-4C39-A816-C815774F6D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9">
              <a:extLst>
                <a:ext uri="{FF2B5EF4-FFF2-40B4-BE49-F238E27FC236}">
                  <a16:creationId xmlns:a16="http://schemas.microsoft.com/office/drawing/2014/main" id="{ADF362B0-03EA-4800-9FAA-9F128587E4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7">
              <a:extLst>
                <a:ext uri="{FF2B5EF4-FFF2-40B4-BE49-F238E27FC236}">
                  <a16:creationId xmlns:a16="http://schemas.microsoft.com/office/drawing/2014/main" id="{0BA84559-2F4C-4795-9246-4C563F942D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a:extLst>
                <a:ext uri="{FF2B5EF4-FFF2-40B4-BE49-F238E27FC236}">
                  <a16:creationId xmlns:a16="http://schemas.microsoft.com/office/drawing/2014/main" id="{FA77A1AA-CA47-4A91-A0A1-0A8CE31A98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useBgFill="1">
        <p:nvSpPr>
          <p:cNvPr id="21" name="Rectangle 20">
            <a:extLst>
              <a:ext uri="{FF2B5EF4-FFF2-40B4-BE49-F238E27FC236}">
                <a16:creationId xmlns:a16="http://schemas.microsoft.com/office/drawing/2014/main" id="{39178BE9-53D8-441A-8691-0ED3B464BC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WhatsApp Video 2020-12-31 at 1.15.22 PM">
            <a:hlinkClick r:id="" action="ppaction://media"/>
            <a:extLst>
              <a:ext uri="{FF2B5EF4-FFF2-40B4-BE49-F238E27FC236}">
                <a16:creationId xmlns:a16="http://schemas.microsoft.com/office/drawing/2014/main" id="{C7626A6D-1288-4218-99D6-5EC972139E4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8713" y="482599"/>
            <a:ext cx="7846573" cy="4178300"/>
          </a:xfrm>
          <a:prstGeom prst="rect">
            <a:avLst/>
          </a:prstGeom>
        </p:spPr>
      </p:pic>
    </p:spTree>
    <p:extLst>
      <p:ext uri="{BB962C8B-B14F-4D97-AF65-F5344CB8AC3E}">
        <p14:creationId xmlns:p14="http://schemas.microsoft.com/office/powerpoint/2010/main" val="1915661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1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2"/>
          <p:cNvSpPr txBox="1">
            <a:spLocks noGrp="1"/>
          </p:cNvSpPr>
          <p:nvPr>
            <p:ph type="title"/>
          </p:nvPr>
        </p:nvSpPr>
        <p:spPr>
          <a:xfrm>
            <a:off x="197578" y="-6350"/>
            <a:ext cx="3278347" cy="1255486"/>
          </a:xfrm>
          <a:prstGeom prst="rect">
            <a:avLst/>
          </a:prstGeom>
        </p:spPr>
        <p:txBody>
          <a:bodyPr spcFirstLastPara="1" vert="horz" lIns="91440" tIns="45720" rIns="91440" bIns="45720" rtlCol="0" anchor="ctr" anchorCtr="0">
            <a:normAutofit/>
          </a:bodyPr>
          <a:lstStyle/>
          <a:p>
            <a:pPr marL="0" lvl="0" indent="0" defTabSz="457200">
              <a:spcBef>
                <a:spcPct val="0"/>
              </a:spcBef>
              <a:spcAft>
                <a:spcPts val="0"/>
              </a:spcAft>
            </a:pPr>
            <a:r>
              <a:rPr lang="en-US" sz="3600" i="1" u="sng" dirty="0">
                <a:solidFill>
                  <a:schemeClr val="accent1"/>
                </a:solidFill>
              </a:rPr>
              <a:t>Text to Speech</a:t>
            </a:r>
          </a:p>
        </p:txBody>
      </p:sp>
      <p:sp>
        <p:nvSpPr>
          <p:cNvPr id="8" name="TextBox 7">
            <a:extLst>
              <a:ext uri="{FF2B5EF4-FFF2-40B4-BE49-F238E27FC236}">
                <a16:creationId xmlns:a16="http://schemas.microsoft.com/office/drawing/2014/main" id="{66C82C64-0D39-48C4-B1ED-4D92DD3294F3}"/>
              </a:ext>
            </a:extLst>
          </p:cNvPr>
          <p:cNvSpPr txBox="1"/>
          <p:nvPr/>
        </p:nvSpPr>
        <p:spPr>
          <a:xfrm>
            <a:off x="104208" y="1034598"/>
            <a:ext cx="3371705" cy="3305490"/>
          </a:xfrm>
          <a:prstGeom prst="rect">
            <a:avLst/>
          </a:prstGeom>
        </p:spPr>
        <p:txBody>
          <a:bodyPr vert="horz" lIns="91440" tIns="45720" rIns="91440" bIns="45720" rtlCol="0" anchor="ctr">
            <a:normAutofit/>
          </a:bodyPr>
          <a:lstStyle/>
          <a:p>
            <a:pPr>
              <a:lnSpc>
                <a:spcPct val="90000"/>
              </a:lnSpc>
              <a:spcBef>
                <a:spcPts val="1000"/>
              </a:spcBef>
              <a:buClr>
                <a:schemeClr val="accent1"/>
              </a:buClr>
              <a:buSzPct val="80000"/>
              <a:buFont typeface="Wingdings 3" charset="2"/>
              <a:buChar char=""/>
            </a:pPr>
            <a:r>
              <a:rPr lang="en-US" sz="1400" b="0" i="0" u="none" strike="noStrike" dirty="0">
                <a:effectLst/>
              </a:rPr>
              <a:t>A text-to-speech (TTS) is that the artificial production of human speech for a given text. </a:t>
            </a:r>
          </a:p>
          <a:p>
            <a:pPr>
              <a:lnSpc>
                <a:spcPct val="90000"/>
              </a:lnSpc>
              <a:spcBef>
                <a:spcPts val="1000"/>
              </a:spcBef>
              <a:buClr>
                <a:schemeClr val="accent1"/>
              </a:buClr>
              <a:buSzPct val="80000"/>
              <a:buFont typeface="Wingdings 3" charset="2"/>
              <a:buChar char=""/>
            </a:pPr>
            <a:r>
              <a:rPr lang="en-US" sz="1400" b="0" i="0" u="none" strike="noStrike" dirty="0">
                <a:solidFill>
                  <a:srgbClr val="000000"/>
                </a:solidFill>
                <a:effectLst/>
                <a:latin typeface="Arial" panose="020B0604020202020204" pitchFamily="34" charset="0"/>
              </a:rPr>
              <a:t>This model will generate sound waves and speak whatever appropriate response is formed </a:t>
            </a:r>
            <a:r>
              <a:rPr lang="en-US" sz="1400" b="0" i="0" u="none" strike="noStrike" dirty="0" err="1">
                <a:solidFill>
                  <a:srgbClr val="000000"/>
                </a:solidFill>
                <a:effectLst/>
                <a:latin typeface="Arial" panose="020B0604020202020204" pitchFamily="34" charset="0"/>
              </a:rPr>
              <a:t>e.g</a:t>
            </a:r>
            <a:r>
              <a:rPr lang="en-US" sz="1400" b="0" i="0" u="none" strike="noStrike" dirty="0">
                <a:solidFill>
                  <a:srgbClr val="000000"/>
                </a:solidFill>
                <a:effectLst/>
                <a:latin typeface="Arial" panose="020B0604020202020204" pitchFamily="34" charset="0"/>
              </a:rPr>
              <a:t> temperature is 15 degree</a:t>
            </a:r>
            <a:endParaRPr lang="en-US" sz="1400" b="0" i="0" u="none" strike="noStrike" dirty="0">
              <a:solidFill>
                <a:schemeClr val="tx1">
                  <a:lumMod val="75000"/>
                  <a:lumOff val="25000"/>
                </a:schemeClr>
              </a:solidFill>
              <a:effectLst/>
            </a:endParaRPr>
          </a:p>
        </p:txBody>
      </p:sp>
      <p:sp>
        <p:nvSpPr>
          <p:cNvPr id="27" name="TextBox 26">
            <a:extLst>
              <a:ext uri="{FF2B5EF4-FFF2-40B4-BE49-F238E27FC236}">
                <a16:creationId xmlns:a16="http://schemas.microsoft.com/office/drawing/2014/main" id="{26E55900-3587-437E-B0AE-B5EB4F66EEF6}"/>
              </a:ext>
            </a:extLst>
          </p:cNvPr>
          <p:cNvSpPr txBox="1"/>
          <p:nvPr/>
        </p:nvSpPr>
        <p:spPr>
          <a:xfrm>
            <a:off x="4104481" y="339701"/>
            <a:ext cx="4337389" cy="2782813"/>
          </a:xfrm>
          <a:prstGeom prst="rect">
            <a:avLst/>
          </a:prstGeom>
          <a:noFill/>
          <a:ln>
            <a:solidFill>
              <a:schemeClr val="tx1"/>
            </a:solidFill>
          </a:ln>
        </p:spPr>
        <p:txBody>
          <a:bodyPr wrap="square">
            <a:spAutoFit/>
          </a:bodyPr>
          <a:lstStyle/>
          <a:p>
            <a:pPr rtl="0">
              <a:spcBef>
                <a:spcPts val="0"/>
              </a:spcBef>
              <a:spcAft>
                <a:spcPts val="0"/>
              </a:spcAft>
            </a:pPr>
            <a:r>
              <a:rPr lang="en-GB" sz="1400" b="1" i="0" u="none" strike="noStrike" dirty="0">
                <a:solidFill>
                  <a:srgbClr val="000000"/>
                </a:solidFill>
                <a:effectLst/>
                <a:latin typeface="Times New Roman" panose="02020603050405020304" pitchFamily="18" charset="0"/>
              </a:rPr>
              <a:t>Data Analysis and Pre-processing</a:t>
            </a:r>
            <a:endParaRPr lang="en-GB" sz="1400" b="0" dirty="0">
              <a:effectLst/>
            </a:endParaRPr>
          </a:p>
          <a:p>
            <a:pPr rtl="0">
              <a:spcBef>
                <a:spcPts val="0"/>
              </a:spcBef>
              <a:spcAft>
                <a:spcPts val="0"/>
              </a:spcAft>
            </a:pPr>
            <a:br>
              <a:rPr lang="en-GB" sz="1000" b="0" dirty="0">
                <a:effectLst/>
              </a:rPr>
            </a:br>
            <a:br>
              <a:rPr lang="en-GB" sz="1000" b="0" dirty="0">
                <a:effectLst/>
              </a:rPr>
            </a:br>
            <a:r>
              <a:rPr lang="en-GB" sz="1000" b="0" i="0" u="none" strike="noStrike" dirty="0">
                <a:solidFill>
                  <a:srgbClr val="000000"/>
                </a:solidFill>
                <a:effectLst/>
                <a:latin typeface="Times New Roman" panose="02020603050405020304" pitchFamily="18" charset="0"/>
              </a:rPr>
              <a:t>For speech to text we used </a:t>
            </a:r>
            <a:r>
              <a:rPr lang="en-GB" sz="1000" b="0" i="0" u="none" strike="noStrike" dirty="0" err="1">
                <a:solidFill>
                  <a:srgbClr val="000000"/>
                </a:solidFill>
                <a:effectLst/>
                <a:latin typeface="Times New Roman" panose="02020603050405020304" pitchFamily="18" charset="0"/>
              </a:rPr>
              <a:t>Lj</a:t>
            </a:r>
            <a:r>
              <a:rPr lang="en-GB" sz="1000" b="0" i="0" u="none" strike="noStrike" dirty="0">
                <a:solidFill>
                  <a:srgbClr val="000000"/>
                </a:solidFill>
                <a:effectLst/>
                <a:latin typeface="Times New Roman" panose="02020603050405020304" pitchFamily="18" charset="0"/>
              </a:rPr>
              <a:t> Speech Dataset  which consists of 13,100 short audio clips transcription is also provided for each clip in metadata.csv. Clips present in the dataset vary from length 1 to 10 seconds and have a total length of approximately 24 hours. </a:t>
            </a:r>
            <a:endParaRPr lang="en-GB" sz="1000" b="0" dirty="0">
              <a:effectLst/>
            </a:endParaRPr>
          </a:p>
          <a:p>
            <a:pPr rtl="0">
              <a:spcBef>
                <a:spcPts val="0"/>
              </a:spcBef>
              <a:spcAft>
                <a:spcPts val="0"/>
              </a:spcAft>
            </a:pPr>
            <a:r>
              <a:rPr lang="en-GB" sz="1000" b="0" i="0" u="none" strike="noStrike" dirty="0">
                <a:solidFill>
                  <a:srgbClr val="000000"/>
                </a:solidFill>
                <a:effectLst/>
                <a:latin typeface="Times New Roman" panose="02020603050405020304" pitchFamily="18" charset="0"/>
              </a:rPr>
              <a:t>Each audio file present in the dataset is a single-channel 16-bit PCM WAV with a sampled at the rate of 22050 Hz.</a:t>
            </a:r>
            <a:endParaRPr lang="en-GB" sz="1000" b="0" dirty="0">
              <a:effectLst/>
            </a:endParaRPr>
          </a:p>
          <a:p>
            <a:pPr rtl="0">
              <a:spcBef>
                <a:spcPts val="0"/>
              </a:spcBef>
              <a:spcAft>
                <a:spcPts val="0"/>
              </a:spcAft>
            </a:pPr>
            <a:br>
              <a:rPr lang="en-GB" sz="1000" b="0" dirty="0">
                <a:effectLst/>
              </a:rPr>
            </a:br>
            <a:r>
              <a:rPr lang="en-GB" sz="1000" b="0" i="0" u="none" strike="noStrike" dirty="0">
                <a:solidFill>
                  <a:srgbClr val="000000"/>
                </a:solidFill>
                <a:effectLst/>
                <a:latin typeface="Times New Roman" panose="02020603050405020304" pitchFamily="18" charset="0"/>
              </a:rPr>
              <a:t>Metadata about the dataset is provided in </a:t>
            </a:r>
            <a:r>
              <a:rPr lang="en-GB" sz="1000" b="1" i="0" u="none" strike="noStrike" dirty="0">
                <a:solidFill>
                  <a:srgbClr val="000000"/>
                </a:solidFill>
                <a:effectLst/>
                <a:latin typeface="Times New Roman" panose="02020603050405020304" pitchFamily="18" charset="0"/>
              </a:rPr>
              <a:t>metadata.csv</a:t>
            </a:r>
            <a:r>
              <a:rPr lang="en-GB" sz="1000" b="0" i="0" u="none" strike="noStrike" dirty="0">
                <a:solidFill>
                  <a:srgbClr val="000000"/>
                </a:solidFill>
                <a:effectLst/>
                <a:latin typeface="Times New Roman" panose="02020603050405020304" pitchFamily="18" charset="0"/>
              </a:rPr>
              <a:t>. The fields present in the metadata.csv are:</a:t>
            </a:r>
            <a:endParaRPr lang="en-GB" sz="1000" b="0" dirty="0">
              <a:effectLst/>
            </a:endParaRPr>
          </a:p>
          <a:p>
            <a:pPr rtl="0" fontAlgn="base">
              <a:spcBef>
                <a:spcPts val="1300"/>
              </a:spcBef>
              <a:spcAft>
                <a:spcPts val="0"/>
              </a:spcAft>
              <a:buFont typeface="+mj-lt"/>
              <a:buAutoNum type="arabicPeriod"/>
            </a:pPr>
            <a:r>
              <a:rPr lang="en-GB" sz="1000" b="1" i="0" u="none" strike="noStrike" dirty="0">
                <a:solidFill>
                  <a:srgbClr val="000000"/>
                </a:solidFill>
                <a:effectLst/>
                <a:latin typeface="Times New Roman" panose="02020603050405020304" pitchFamily="18" charset="0"/>
              </a:rPr>
              <a:t>ID</a:t>
            </a:r>
            <a:r>
              <a:rPr lang="en-GB" sz="1000" b="0" i="0" u="none" strike="noStrike" dirty="0">
                <a:solidFill>
                  <a:srgbClr val="000000"/>
                </a:solidFill>
                <a:effectLst/>
                <a:latin typeface="Times New Roman" panose="02020603050405020304" pitchFamily="18" charset="0"/>
              </a:rPr>
              <a:t>: denoting name of the.wav file</a:t>
            </a:r>
            <a:endParaRPr lang="en-GB" sz="1000" b="0" i="0" u="none" strike="noStrike" dirty="0">
              <a:solidFill>
                <a:srgbClr val="000000"/>
              </a:solidFill>
              <a:effectLst/>
              <a:latin typeface="Roboto"/>
            </a:endParaRPr>
          </a:p>
          <a:p>
            <a:pPr rtl="0" fontAlgn="base">
              <a:spcBef>
                <a:spcPts val="0"/>
              </a:spcBef>
              <a:spcAft>
                <a:spcPts val="0"/>
              </a:spcAft>
              <a:buFont typeface="+mj-lt"/>
              <a:buAutoNum type="arabicPeriod"/>
            </a:pPr>
            <a:r>
              <a:rPr lang="en-GB" sz="1000" b="1" i="0" u="none" strike="noStrike" dirty="0">
                <a:solidFill>
                  <a:srgbClr val="000000"/>
                </a:solidFill>
                <a:effectLst/>
                <a:latin typeface="Times New Roman" panose="02020603050405020304" pitchFamily="18" charset="0"/>
              </a:rPr>
              <a:t>Transcription</a:t>
            </a:r>
            <a:r>
              <a:rPr lang="en-GB" sz="1000" b="0" i="0" u="none" strike="noStrike" dirty="0">
                <a:solidFill>
                  <a:srgbClr val="000000"/>
                </a:solidFill>
                <a:effectLst/>
                <a:latin typeface="Times New Roman" panose="02020603050405020304" pitchFamily="18" charset="0"/>
              </a:rPr>
              <a:t>: words spoken in the audio file </a:t>
            </a:r>
            <a:endParaRPr lang="en-GB" sz="1000" b="0" i="0" u="none" strike="noStrike" dirty="0">
              <a:solidFill>
                <a:srgbClr val="000000"/>
              </a:solidFill>
              <a:effectLst/>
              <a:latin typeface="Roboto"/>
            </a:endParaRPr>
          </a:p>
          <a:p>
            <a:pPr rtl="0" fontAlgn="base">
              <a:spcBef>
                <a:spcPts val="0"/>
              </a:spcBef>
              <a:spcAft>
                <a:spcPts val="2300"/>
              </a:spcAft>
              <a:buFont typeface="+mj-lt"/>
              <a:buAutoNum type="arabicPeriod"/>
            </a:pPr>
            <a:r>
              <a:rPr lang="en-GB" sz="1000" b="1" i="0" u="none" strike="noStrike" dirty="0">
                <a:solidFill>
                  <a:srgbClr val="000000"/>
                </a:solidFill>
                <a:effectLst/>
                <a:latin typeface="Times New Roman" panose="02020603050405020304" pitchFamily="18" charset="0"/>
              </a:rPr>
              <a:t>Normalized Transcription</a:t>
            </a:r>
            <a:r>
              <a:rPr lang="en-GB" sz="1000" b="0" i="0" u="none" strike="noStrike" dirty="0">
                <a:solidFill>
                  <a:srgbClr val="000000"/>
                </a:solidFill>
                <a:effectLst/>
                <a:latin typeface="Times New Roman" panose="02020603050405020304" pitchFamily="18" charset="0"/>
              </a:rPr>
              <a:t>: This contains transcription with numbers, ordinals, and monetary units expanded into full words (UTF-8).</a:t>
            </a:r>
            <a:endParaRPr lang="en-GB" sz="1000" b="0" i="0" u="none" strike="noStrike" dirty="0">
              <a:solidFill>
                <a:srgbClr val="000000"/>
              </a:solidFill>
              <a:effectLst/>
              <a:latin typeface="Roboto"/>
            </a:endParaRPr>
          </a:p>
        </p:txBody>
      </p:sp>
      <p:sp>
        <p:nvSpPr>
          <p:cNvPr id="29" name="TextBox 28">
            <a:extLst>
              <a:ext uri="{FF2B5EF4-FFF2-40B4-BE49-F238E27FC236}">
                <a16:creationId xmlns:a16="http://schemas.microsoft.com/office/drawing/2014/main" id="{3DA8C4CA-1041-49CC-9926-C0BE8FF92EC9}"/>
              </a:ext>
            </a:extLst>
          </p:cNvPr>
          <p:cNvSpPr txBox="1"/>
          <p:nvPr/>
        </p:nvSpPr>
        <p:spPr>
          <a:xfrm>
            <a:off x="3968966" y="3358009"/>
            <a:ext cx="4471815" cy="1679947"/>
          </a:xfrm>
          <a:prstGeom prst="rect">
            <a:avLst/>
          </a:prstGeom>
          <a:noFill/>
          <a:ln>
            <a:solidFill>
              <a:schemeClr val="tx1"/>
            </a:solidFill>
          </a:ln>
        </p:spPr>
        <p:txBody>
          <a:bodyPr wrap="square">
            <a:spAutoFit/>
          </a:bodyPr>
          <a:lstStyle/>
          <a:p>
            <a:pPr rtl="0">
              <a:spcBef>
                <a:spcPts val="1300"/>
              </a:spcBef>
              <a:spcAft>
                <a:spcPts val="0"/>
              </a:spcAft>
            </a:pPr>
            <a:r>
              <a:rPr lang="en-GB" sz="1400" b="1" i="0" u="none" strike="noStrike" dirty="0">
                <a:solidFill>
                  <a:srgbClr val="000000"/>
                </a:solidFill>
                <a:effectLst/>
                <a:latin typeface="Times New Roman" panose="02020603050405020304" pitchFamily="18" charset="0"/>
              </a:rPr>
              <a:t>Feature Extraction</a:t>
            </a:r>
          </a:p>
          <a:p>
            <a:pPr rtl="0">
              <a:spcBef>
                <a:spcPts val="0"/>
              </a:spcBef>
              <a:spcAft>
                <a:spcPts val="2300"/>
              </a:spcAft>
            </a:pPr>
            <a:endParaRPr lang="en-GB" sz="1000" b="1" i="0" u="none" strike="noStrike" dirty="0">
              <a:solidFill>
                <a:srgbClr val="000000"/>
              </a:solidFill>
              <a:effectLst/>
              <a:latin typeface="Times New Roman" panose="02020603050405020304" pitchFamily="18" charset="0"/>
            </a:endParaRPr>
          </a:p>
          <a:p>
            <a:pPr rtl="0">
              <a:spcBef>
                <a:spcPts val="0"/>
              </a:spcBef>
              <a:spcAft>
                <a:spcPts val="2300"/>
              </a:spcAft>
            </a:pPr>
            <a:r>
              <a:rPr lang="en-GB" sz="1000" b="1" i="0" u="none" strike="noStrike" dirty="0">
                <a:solidFill>
                  <a:srgbClr val="000000"/>
                </a:solidFill>
                <a:effectLst/>
                <a:latin typeface="Times New Roman" panose="02020603050405020304" pitchFamily="18" charset="0"/>
              </a:rPr>
              <a:t>Mel-Spectrogram: </a:t>
            </a:r>
            <a:r>
              <a:rPr lang="en-GB" sz="1000" b="0" i="0" u="none" strike="noStrike" dirty="0">
                <a:solidFill>
                  <a:srgbClr val="000000"/>
                </a:solidFill>
                <a:effectLst/>
                <a:latin typeface="Times New Roman" panose="02020603050405020304" pitchFamily="18" charset="0"/>
              </a:rPr>
              <a:t>The </a:t>
            </a:r>
            <a:r>
              <a:rPr lang="en-GB" sz="1000" b="0" i="0" u="none" strike="noStrike" dirty="0" err="1">
                <a:solidFill>
                  <a:srgbClr val="000000"/>
                </a:solidFill>
                <a:effectLst/>
                <a:latin typeface="Times New Roman" panose="02020603050405020304" pitchFamily="18" charset="0"/>
              </a:rPr>
              <a:t>MelSpectrogram</a:t>
            </a:r>
            <a:r>
              <a:rPr lang="en-GB" sz="1000" b="0" i="0" u="none" strike="noStrike" dirty="0">
                <a:solidFill>
                  <a:srgbClr val="000000"/>
                </a:solidFill>
                <a:effectLst/>
                <a:latin typeface="Times New Roman" panose="02020603050405020304" pitchFamily="18" charset="0"/>
              </a:rPr>
              <a:t> is a spectrogram in which the y-axis is the Mel scale and the x-axis is </a:t>
            </a:r>
            <a:r>
              <a:rPr lang="en-GB" sz="1000" b="0" i="0" u="none" strike="noStrike" dirty="0" err="1">
                <a:solidFill>
                  <a:srgbClr val="000000"/>
                </a:solidFill>
                <a:effectLst/>
                <a:latin typeface="Times New Roman" panose="02020603050405020304" pitchFamily="18" charset="0"/>
              </a:rPr>
              <a:t>timeIn</a:t>
            </a:r>
            <a:r>
              <a:rPr lang="en-GB" sz="1000" b="0" i="0" u="none" strike="noStrike" dirty="0">
                <a:solidFill>
                  <a:srgbClr val="000000"/>
                </a:solidFill>
                <a:effectLst/>
                <a:latin typeface="Times New Roman" panose="02020603050405020304" pitchFamily="18" charset="0"/>
              </a:rPr>
              <a:t> our </a:t>
            </a:r>
            <a:r>
              <a:rPr lang="en-GB" sz="1000" b="0" i="0" u="none" strike="noStrike" dirty="0" err="1">
                <a:solidFill>
                  <a:srgbClr val="000000"/>
                </a:solidFill>
                <a:effectLst/>
                <a:latin typeface="Times New Roman" panose="02020603050405020304" pitchFamily="18" charset="0"/>
              </a:rPr>
              <a:t>SpeechToText</a:t>
            </a:r>
            <a:r>
              <a:rPr lang="en-GB" sz="1000" b="0" i="0" u="none" strike="noStrike" dirty="0">
                <a:solidFill>
                  <a:srgbClr val="000000"/>
                </a:solidFill>
                <a:effectLst/>
                <a:latin typeface="Times New Roman" panose="02020603050405020304" pitchFamily="18" charset="0"/>
              </a:rPr>
              <a:t> model after pre-processing the audio wave they are converted into normalized </a:t>
            </a:r>
            <a:r>
              <a:rPr lang="en-GB" sz="1000" b="0" i="0" u="none" strike="noStrike" dirty="0" err="1">
                <a:solidFill>
                  <a:srgbClr val="000000"/>
                </a:solidFill>
                <a:effectLst/>
                <a:latin typeface="Times New Roman" panose="02020603050405020304" pitchFamily="18" charset="0"/>
              </a:rPr>
              <a:t>melspectogram</a:t>
            </a:r>
            <a:r>
              <a:rPr lang="en-GB" sz="1000" b="0" i="0" u="none" strike="noStrike" dirty="0">
                <a:solidFill>
                  <a:srgbClr val="000000"/>
                </a:solidFill>
                <a:effectLst/>
                <a:latin typeface="Times New Roman" panose="02020603050405020304" pitchFamily="18" charset="0"/>
              </a:rPr>
              <a:t> and magnitude spectrogram. We have used 80 </a:t>
            </a:r>
            <a:r>
              <a:rPr lang="en-GB" sz="1000" b="0" i="0" u="none" strike="noStrike" dirty="0" err="1">
                <a:solidFill>
                  <a:srgbClr val="000000"/>
                </a:solidFill>
                <a:effectLst/>
                <a:latin typeface="Times New Roman" panose="02020603050405020304" pitchFamily="18" charset="0"/>
              </a:rPr>
              <a:t>mel</a:t>
            </a:r>
            <a:r>
              <a:rPr lang="en-GB" sz="1000" b="0" i="0" u="none" strike="noStrike" dirty="0">
                <a:solidFill>
                  <a:srgbClr val="000000"/>
                </a:solidFill>
                <a:effectLst/>
                <a:latin typeface="Times New Roman" panose="02020603050405020304" pitchFamily="18" charset="0"/>
              </a:rPr>
              <a:t> banks filters to extract features from the audio file.</a:t>
            </a:r>
            <a:br>
              <a:rPr lang="en-GB" sz="1000" dirty="0"/>
            </a:br>
            <a:endParaRPr lang="en-IN" sz="10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56"/>
        <p:cNvGrpSpPr/>
        <p:nvPr/>
      </p:nvGrpSpPr>
      <p:grpSpPr>
        <a:xfrm>
          <a:off x="0" y="0"/>
          <a:ext cx="0" cy="0"/>
          <a:chOff x="0" y="0"/>
          <a:chExt cx="0" cy="0"/>
        </a:xfrm>
      </p:grpSpPr>
      <p:grpSp>
        <p:nvGrpSpPr>
          <p:cNvPr id="4106" name="Group 76">
            <a:extLst>
              <a:ext uri="{FF2B5EF4-FFF2-40B4-BE49-F238E27FC236}">
                <a16:creationId xmlns:a16="http://schemas.microsoft.com/office/drawing/2014/main" id="{7664F850-BA8B-47AE-B11A-225CAB8969F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6350"/>
            <a:ext cx="9144001" cy="5149850"/>
            <a:chOff x="0" y="-8467"/>
            <a:chExt cx="12192000" cy="6866467"/>
          </a:xfrm>
        </p:grpSpPr>
        <p:cxnSp>
          <p:nvCxnSpPr>
            <p:cNvPr id="78" name="Straight Connector 77">
              <a:extLst>
                <a:ext uri="{FF2B5EF4-FFF2-40B4-BE49-F238E27FC236}">
                  <a16:creationId xmlns:a16="http://schemas.microsoft.com/office/drawing/2014/main" id="{634FC909-7343-4DEC-920F-098F56B476F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9" name="Straight Connector 78">
              <a:extLst>
                <a:ext uri="{FF2B5EF4-FFF2-40B4-BE49-F238E27FC236}">
                  <a16:creationId xmlns:a16="http://schemas.microsoft.com/office/drawing/2014/main" id="{24F22DB2-7E27-4CF7-8B17-254ECB9AE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80" name="Rectangle 23">
              <a:extLst>
                <a:ext uri="{FF2B5EF4-FFF2-40B4-BE49-F238E27FC236}">
                  <a16:creationId xmlns:a16="http://schemas.microsoft.com/office/drawing/2014/main" id="{C6E593B3-91A3-4687-8B8D-FE37A3714F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1" name="Rectangle 25">
              <a:extLst>
                <a:ext uri="{FF2B5EF4-FFF2-40B4-BE49-F238E27FC236}">
                  <a16:creationId xmlns:a16="http://schemas.microsoft.com/office/drawing/2014/main" id="{0C25B431-5C97-4B8D-B0A3-BFB8133C7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2" name="Isosceles Triangle 81">
              <a:extLst>
                <a:ext uri="{FF2B5EF4-FFF2-40B4-BE49-F238E27FC236}">
                  <a16:creationId xmlns:a16="http://schemas.microsoft.com/office/drawing/2014/main" id="{CA37B366-497E-4CB8-A678-A770CE2BD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83" name="Rectangle 27">
              <a:extLst>
                <a:ext uri="{FF2B5EF4-FFF2-40B4-BE49-F238E27FC236}">
                  <a16:creationId xmlns:a16="http://schemas.microsoft.com/office/drawing/2014/main" id="{CF707EDC-52B2-4D5C-8EC3-71C66EE8B3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4" name="Rectangle 28">
              <a:extLst>
                <a:ext uri="{FF2B5EF4-FFF2-40B4-BE49-F238E27FC236}">
                  <a16:creationId xmlns:a16="http://schemas.microsoft.com/office/drawing/2014/main" id="{BF8E2DE7-7466-4EDF-8D69-BCA91A88D3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5" name="Rectangle 29">
              <a:extLst>
                <a:ext uri="{FF2B5EF4-FFF2-40B4-BE49-F238E27FC236}">
                  <a16:creationId xmlns:a16="http://schemas.microsoft.com/office/drawing/2014/main" id="{229C2E15-76CD-409E-9D6B-10DAD8881E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6" name="Isosceles Triangle 85">
              <a:extLst>
                <a:ext uri="{FF2B5EF4-FFF2-40B4-BE49-F238E27FC236}">
                  <a16:creationId xmlns:a16="http://schemas.microsoft.com/office/drawing/2014/main" id="{89A24369-AC96-4A98-AD98-47A7217ECC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7" name="Isosceles Triangle 86">
              <a:extLst>
                <a:ext uri="{FF2B5EF4-FFF2-40B4-BE49-F238E27FC236}">
                  <a16:creationId xmlns:a16="http://schemas.microsoft.com/office/drawing/2014/main" id="{7D0DF9A3-4628-42F6-B0A4-44D97617E0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useBgFill="1">
        <p:nvSpPr>
          <p:cNvPr id="4107" name="Rectangle 88">
            <a:extLst>
              <a:ext uri="{FF2B5EF4-FFF2-40B4-BE49-F238E27FC236}">
                <a16:creationId xmlns:a16="http://schemas.microsoft.com/office/drawing/2014/main" id="{FFD1226F-41E4-4B63-A038-BDC25FE625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00" name="Picture 4">
            <a:extLst>
              <a:ext uri="{FF2B5EF4-FFF2-40B4-BE49-F238E27FC236}">
                <a16:creationId xmlns:a16="http://schemas.microsoft.com/office/drawing/2014/main" id="{CEB24B0C-58E6-49B7-AD49-D92F54654C0E}"/>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68275" y="882696"/>
            <a:ext cx="2843891" cy="3167416"/>
          </a:xfrm>
          <a:prstGeom prst="rect">
            <a:avLst/>
          </a:prstGeom>
          <a:noFill/>
          <a:extLst>
            <a:ext uri="{909E8E84-426E-40DD-AFC4-6F175D3DCCD1}">
              <a14:hiddenFill xmlns:a14="http://schemas.microsoft.com/office/drawing/2010/main">
                <a:solidFill>
                  <a:srgbClr val="FFFFFF"/>
                </a:solidFill>
              </a14:hiddenFill>
            </a:ext>
          </a:extLst>
        </p:spPr>
      </p:pic>
      <p:pic>
        <p:nvPicPr>
          <p:cNvPr id="4" name="WhatsApp Video 2021-01-01 at 2.26.54 AM">
            <a:hlinkClick r:id="" action="ppaction://media"/>
            <a:extLst>
              <a:ext uri="{FF2B5EF4-FFF2-40B4-BE49-F238E27FC236}">
                <a16:creationId xmlns:a16="http://schemas.microsoft.com/office/drawing/2014/main" id="{B40E5C58-07ED-4FF8-9AE7-C0401E6E05F7}"/>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126934" y="882696"/>
            <a:ext cx="5982732" cy="335032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40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160"/>
        <p:cNvGrpSpPr/>
        <p:nvPr/>
      </p:nvGrpSpPr>
      <p:grpSpPr>
        <a:xfrm>
          <a:off x="0" y="0"/>
          <a:ext cx="0" cy="0"/>
          <a:chOff x="0" y="0"/>
          <a:chExt cx="0" cy="0"/>
        </a:xfrm>
      </p:grpSpPr>
      <p:grpSp>
        <p:nvGrpSpPr>
          <p:cNvPr id="142" name="Group 127">
            <a:extLst>
              <a:ext uri="{FF2B5EF4-FFF2-40B4-BE49-F238E27FC236}">
                <a16:creationId xmlns:a16="http://schemas.microsoft.com/office/drawing/2014/main" id="{5F054EF5-EFE6-45A2-834C-0F0931F39F1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6350"/>
            <a:ext cx="9144001" cy="5149850"/>
            <a:chOff x="0" y="-8467"/>
            <a:chExt cx="12192000" cy="6866467"/>
          </a:xfrm>
        </p:grpSpPr>
        <p:cxnSp>
          <p:nvCxnSpPr>
            <p:cNvPr id="129" name="Straight Connector 128">
              <a:extLst>
                <a:ext uri="{FF2B5EF4-FFF2-40B4-BE49-F238E27FC236}">
                  <a16:creationId xmlns:a16="http://schemas.microsoft.com/office/drawing/2014/main" id="{CFE3C88A-FEDB-4B9C-94EE-5026B326B3E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130" name="Straight Connector 129">
              <a:extLst>
                <a:ext uri="{FF2B5EF4-FFF2-40B4-BE49-F238E27FC236}">
                  <a16:creationId xmlns:a16="http://schemas.microsoft.com/office/drawing/2014/main" id="{B5D51D9B-0E7C-44D3-9215-81F9915232E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131" name="Rectangle 23">
              <a:extLst>
                <a:ext uri="{FF2B5EF4-FFF2-40B4-BE49-F238E27FC236}">
                  <a16:creationId xmlns:a16="http://schemas.microsoft.com/office/drawing/2014/main" id="{16EFB339-1D4E-4824-A20B-AF30D07CF7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2" name="Rectangle 25">
              <a:extLst>
                <a:ext uri="{FF2B5EF4-FFF2-40B4-BE49-F238E27FC236}">
                  <a16:creationId xmlns:a16="http://schemas.microsoft.com/office/drawing/2014/main" id="{00030831-8136-4C61-8F00-6F190C5AEB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3" name="Isosceles Triangle 132">
              <a:extLst>
                <a:ext uri="{FF2B5EF4-FFF2-40B4-BE49-F238E27FC236}">
                  <a16:creationId xmlns:a16="http://schemas.microsoft.com/office/drawing/2014/main" id="{9B14B360-4798-467E-ADE9-756959EC5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4" name="Rectangle 27">
              <a:extLst>
                <a:ext uri="{FF2B5EF4-FFF2-40B4-BE49-F238E27FC236}">
                  <a16:creationId xmlns:a16="http://schemas.microsoft.com/office/drawing/2014/main" id="{9433F2F7-DA21-430A-A31C-D529D9C6A1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5" name="Rectangle 28">
              <a:extLst>
                <a:ext uri="{FF2B5EF4-FFF2-40B4-BE49-F238E27FC236}">
                  <a16:creationId xmlns:a16="http://schemas.microsoft.com/office/drawing/2014/main" id="{0B24FFF9-F75D-4A88-90F8-D2D7BBB8E8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6" name="Rectangle 29">
              <a:extLst>
                <a:ext uri="{FF2B5EF4-FFF2-40B4-BE49-F238E27FC236}">
                  <a16:creationId xmlns:a16="http://schemas.microsoft.com/office/drawing/2014/main" id="{A0A2A2C4-404D-431C-8F9A-227932A42E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7" name="Isosceles Triangle 136">
              <a:extLst>
                <a:ext uri="{FF2B5EF4-FFF2-40B4-BE49-F238E27FC236}">
                  <a16:creationId xmlns:a16="http://schemas.microsoft.com/office/drawing/2014/main" id="{4661DBE2-1BC5-463F-BBB8-199B890D1C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8" name="Isosceles Triangle 137">
              <a:extLst>
                <a:ext uri="{FF2B5EF4-FFF2-40B4-BE49-F238E27FC236}">
                  <a16:creationId xmlns:a16="http://schemas.microsoft.com/office/drawing/2014/main" id="{710A6E70-F0B9-4E3D-9A78-2D2FEE5DF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pic>
        <p:nvPicPr>
          <p:cNvPr id="3" name="VID-20210101-WA0010">
            <a:hlinkClick r:id="" action="ppaction://media"/>
            <a:extLst>
              <a:ext uri="{FF2B5EF4-FFF2-40B4-BE49-F238E27FC236}">
                <a16:creationId xmlns:a16="http://schemas.microsoft.com/office/drawing/2014/main" id="{88B9F024-BBF0-42E4-8FCC-D605F295A77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8581"/>
            <a:ext cx="9141619" cy="512589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38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5"/>
          <p:cNvSpPr txBox="1">
            <a:spLocks noGrp="1"/>
          </p:cNvSpPr>
          <p:nvPr>
            <p:ph type="title"/>
          </p:nvPr>
        </p:nvSpPr>
        <p:spPr>
          <a:xfrm>
            <a:off x="767821" y="134029"/>
            <a:ext cx="6447501" cy="990600"/>
          </a:xfrm>
          <a:prstGeom prst="rect">
            <a:avLst/>
          </a:prstGeom>
        </p:spPr>
        <p:txBody>
          <a:bodyPr spcFirstLastPara="1" vert="horz" lIns="91440" tIns="45720" rIns="91440" bIns="45720" rtlCol="0" anchor="t" anchorCtr="0">
            <a:normAutofit/>
          </a:bodyPr>
          <a:lstStyle/>
          <a:p>
            <a:pPr marL="0" lvl="0" indent="0" defTabSz="457200">
              <a:spcBef>
                <a:spcPct val="0"/>
              </a:spcBef>
              <a:spcAft>
                <a:spcPts val="0"/>
              </a:spcAft>
            </a:pPr>
            <a:r>
              <a:rPr lang="en-US" sz="3600" i="1" u="sng" dirty="0">
                <a:solidFill>
                  <a:schemeClr val="accent1"/>
                </a:solidFill>
              </a:rPr>
              <a:t>Application and Future Scope</a:t>
            </a:r>
          </a:p>
        </p:txBody>
      </p:sp>
      <p:sp>
        <p:nvSpPr>
          <p:cNvPr id="5" name="TextBox 4">
            <a:extLst>
              <a:ext uri="{FF2B5EF4-FFF2-40B4-BE49-F238E27FC236}">
                <a16:creationId xmlns:a16="http://schemas.microsoft.com/office/drawing/2014/main" id="{21EA231A-FB79-454C-9413-F290D528FFA6}"/>
              </a:ext>
            </a:extLst>
          </p:cNvPr>
          <p:cNvSpPr txBox="1"/>
          <p:nvPr/>
        </p:nvSpPr>
        <p:spPr>
          <a:xfrm>
            <a:off x="231913" y="1456924"/>
            <a:ext cx="3713224" cy="3493264"/>
          </a:xfrm>
          <a:prstGeom prst="rect">
            <a:avLst/>
          </a:prstGeom>
          <a:noFill/>
          <a:ln>
            <a:solidFill>
              <a:schemeClr val="tx1"/>
            </a:solidFill>
          </a:ln>
        </p:spPr>
        <p:txBody>
          <a:bodyPr wrap="square">
            <a:spAutoFit/>
          </a:bodyPr>
          <a:lstStyle/>
          <a:p>
            <a:r>
              <a:rPr lang="en-GB" sz="2000" b="1" i="0" u="none" strike="noStrike" dirty="0">
                <a:solidFill>
                  <a:srgbClr val="000000"/>
                </a:solidFill>
                <a:effectLst/>
                <a:latin typeface="Times New Roman" panose="02020603050405020304" pitchFamily="18" charset="0"/>
              </a:rPr>
              <a:t>Application</a:t>
            </a:r>
          </a:p>
          <a:p>
            <a:endParaRPr lang="en-GB" sz="2000" b="0" dirty="0">
              <a:effectLst/>
            </a:endParaRPr>
          </a:p>
          <a:p>
            <a:pPr rtl="0">
              <a:spcBef>
                <a:spcPts val="0"/>
              </a:spcBef>
              <a:spcAft>
                <a:spcPts val="0"/>
              </a:spcAft>
            </a:pPr>
            <a:r>
              <a:rPr lang="en-US" sz="1200" b="0" i="0" u="none" strike="noStrike" dirty="0">
                <a:solidFill>
                  <a:srgbClr val="000000"/>
                </a:solidFill>
                <a:effectLst/>
                <a:latin typeface="Times New Roman" panose="02020603050405020304" pitchFamily="18" charset="0"/>
              </a:rPr>
              <a:t>Voice assistants can provide a wide variety of services like</a:t>
            </a:r>
            <a:endParaRPr lang="en-US" sz="1200" b="0" dirty="0">
              <a:effectLst/>
            </a:endParaRPr>
          </a:p>
          <a:p>
            <a:pPr rtl="0">
              <a:spcBef>
                <a:spcPts val="0"/>
              </a:spcBef>
              <a:spcAft>
                <a:spcPts val="0"/>
              </a:spcAft>
            </a:pPr>
            <a:br>
              <a:rPr lang="en-US" sz="1200" b="0" dirty="0">
                <a:effectLst/>
              </a:rPr>
            </a:br>
            <a:r>
              <a:rPr lang="en-US" sz="1200" b="0" i="0" u="none" strike="noStrike" dirty="0">
                <a:solidFill>
                  <a:srgbClr val="000000"/>
                </a:solidFill>
                <a:effectLst/>
                <a:latin typeface="Times New Roman" panose="02020603050405020304" pitchFamily="18" charset="0"/>
              </a:rPr>
              <a:t>1. Perform searches on internet</a:t>
            </a:r>
            <a:endParaRPr lang="en-US" sz="1200" b="0" dirty="0">
              <a:effectLst/>
            </a:endParaRPr>
          </a:p>
          <a:p>
            <a:pPr rtl="0">
              <a:spcBef>
                <a:spcPts val="0"/>
              </a:spcBef>
              <a:spcAft>
                <a:spcPts val="0"/>
              </a:spcAft>
            </a:pPr>
            <a:br>
              <a:rPr lang="en-US" sz="1200" b="0" dirty="0">
                <a:effectLst/>
              </a:rPr>
            </a:br>
            <a:r>
              <a:rPr lang="en-US" sz="1200" b="0" i="0" u="none" strike="noStrike" dirty="0">
                <a:solidFill>
                  <a:srgbClr val="000000"/>
                </a:solidFill>
                <a:effectLst/>
                <a:latin typeface="Times New Roman" panose="02020603050405020304" pitchFamily="18" charset="0"/>
              </a:rPr>
              <a:t>2. Open your favorite website</a:t>
            </a:r>
            <a:endParaRPr lang="en-US" sz="1200" b="0" dirty="0">
              <a:effectLst/>
            </a:endParaRPr>
          </a:p>
          <a:p>
            <a:pPr rtl="0">
              <a:spcBef>
                <a:spcPts val="1000"/>
              </a:spcBef>
              <a:spcAft>
                <a:spcPts val="0"/>
              </a:spcAft>
            </a:pPr>
            <a:r>
              <a:rPr lang="en-US" sz="1200" b="0" i="0" u="none" strike="noStrike" dirty="0">
                <a:solidFill>
                  <a:srgbClr val="000000"/>
                </a:solidFill>
                <a:effectLst/>
                <a:latin typeface="Arial" panose="020B0604020202020204" pitchFamily="34" charset="0"/>
              </a:rPr>
              <a:t>3. </a:t>
            </a:r>
            <a:r>
              <a:rPr lang="en-US" sz="1200" dirty="0">
                <a:solidFill>
                  <a:srgbClr val="000000"/>
                </a:solidFill>
                <a:latin typeface="Times New Roman" panose="02020603050405020304" pitchFamily="18" charset="0"/>
              </a:rPr>
              <a:t>G</a:t>
            </a:r>
            <a:r>
              <a:rPr lang="en-US" sz="1200" b="0" i="0" u="none" strike="noStrike" dirty="0">
                <a:solidFill>
                  <a:srgbClr val="000000"/>
                </a:solidFill>
                <a:effectLst/>
                <a:latin typeface="Times New Roman" panose="02020603050405020304" pitchFamily="18" charset="0"/>
              </a:rPr>
              <a:t>et information from Wikipedia</a:t>
            </a:r>
            <a:endParaRPr lang="en-US" sz="1200" b="0" dirty="0">
              <a:effectLst/>
            </a:endParaRPr>
          </a:p>
          <a:p>
            <a:pPr rtl="0">
              <a:spcBef>
                <a:spcPts val="1000"/>
              </a:spcBef>
              <a:spcAft>
                <a:spcPts val="0"/>
              </a:spcAft>
            </a:pPr>
            <a:r>
              <a:rPr lang="en-US" sz="1200" b="0" i="0" u="none" strike="noStrike" dirty="0">
                <a:solidFill>
                  <a:srgbClr val="000000"/>
                </a:solidFill>
                <a:effectLst/>
                <a:latin typeface="Times New Roman" panose="02020603050405020304" pitchFamily="18" charset="0"/>
              </a:rPr>
              <a:t>4. Perform basic OS tasks </a:t>
            </a:r>
            <a:r>
              <a:rPr lang="en-US" sz="1200" b="0" i="0" u="none" strike="noStrike" dirty="0" err="1">
                <a:solidFill>
                  <a:srgbClr val="000000"/>
                </a:solidFill>
                <a:effectLst/>
                <a:latin typeface="Times New Roman" panose="02020603050405020304" pitchFamily="18" charset="0"/>
              </a:rPr>
              <a:t>e.g</a:t>
            </a:r>
            <a:r>
              <a:rPr lang="en-US" sz="1200" b="0" i="0" u="none" strike="noStrike" dirty="0">
                <a:solidFill>
                  <a:srgbClr val="000000"/>
                </a:solidFill>
                <a:effectLst/>
                <a:latin typeface="Times New Roman" panose="02020603050405020304" pitchFamily="18" charset="0"/>
              </a:rPr>
              <a:t> shutdown, reboot, open apps</a:t>
            </a:r>
            <a:endParaRPr lang="en-US" sz="1200" b="0" dirty="0">
              <a:effectLst/>
            </a:endParaRPr>
          </a:p>
          <a:p>
            <a:pPr rtl="0">
              <a:spcBef>
                <a:spcPts val="1000"/>
              </a:spcBef>
              <a:spcAft>
                <a:spcPts val="0"/>
              </a:spcAft>
            </a:pPr>
            <a:r>
              <a:rPr lang="en-US" sz="1200" b="0" i="0" u="none" strike="noStrike" dirty="0">
                <a:solidFill>
                  <a:srgbClr val="000000"/>
                </a:solidFill>
                <a:effectLst/>
                <a:latin typeface="Times New Roman" panose="02020603050405020304" pitchFamily="18" charset="0"/>
              </a:rPr>
              <a:t>5. Learn from your history and show you information that’s relevant to you.</a:t>
            </a:r>
            <a:endParaRPr lang="en-US" sz="1200" b="0" dirty="0">
              <a:effectLst/>
            </a:endParaRPr>
          </a:p>
          <a:p>
            <a:br>
              <a:rPr lang="en-US" sz="1200" dirty="0"/>
            </a:br>
            <a:endParaRPr lang="en-GB" sz="1200" b="0" i="0" u="none" strike="noStrike" dirty="0">
              <a:solidFill>
                <a:srgbClr val="000000"/>
              </a:solidFill>
              <a:effectLst/>
              <a:latin typeface="Times New Roman" panose="02020603050405020304" pitchFamily="18" charset="0"/>
            </a:endParaRPr>
          </a:p>
        </p:txBody>
      </p:sp>
      <p:sp>
        <p:nvSpPr>
          <p:cNvPr id="7" name="TextBox 6">
            <a:extLst>
              <a:ext uri="{FF2B5EF4-FFF2-40B4-BE49-F238E27FC236}">
                <a16:creationId xmlns:a16="http://schemas.microsoft.com/office/drawing/2014/main" id="{D26C1CC1-4A66-487E-BFD7-B544859EE4F7}"/>
              </a:ext>
            </a:extLst>
          </p:cNvPr>
          <p:cNvSpPr txBox="1"/>
          <p:nvPr/>
        </p:nvSpPr>
        <p:spPr>
          <a:xfrm>
            <a:off x="4038005" y="754409"/>
            <a:ext cx="5018484" cy="4231928"/>
          </a:xfrm>
          <a:prstGeom prst="rect">
            <a:avLst/>
          </a:prstGeom>
          <a:noFill/>
          <a:ln>
            <a:solidFill>
              <a:schemeClr val="tx1"/>
            </a:solidFill>
          </a:ln>
        </p:spPr>
        <p:txBody>
          <a:bodyPr wrap="square">
            <a:spAutoFit/>
          </a:bodyPr>
          <a:lstStyle/>
          <a:p>
            <a:pPr rtl="0">
              <a:spcBef>
                <a:spcPts val="0"/>
              </a:spcBef>
              <a:spcAft>
                <a:spcPts val="0"/>
              </a:spcAft>
            </a:pPr>
            <a:r>
              <a:rPr lang="en-GB" sz="2000" b="1" i="0" u="none" strike="noStrike" dirty="0">
                <a:solidFill>
                  <a:srgbClr val="000000"/>
                </a:solidFill>
                <a:effectLst/>
                <a:latin typeface="Times New Roman" panose="02020603050405020304" pitchFamily="18" charset="0"/>
              </a:rPr>
              <a:t>Future Aspects / Scope of our work</a:t>
            </a:r>
            <a:endParaRPr lang="en-GB" sz="2000" b="0" dirty="0">
              <a:effectLst/>
            </a:endParaRPr>
          </a:p>
          <a:p>
            <a:pPr rtl="0" fontAlgn="base">
              <a:spcBef>
                <a:spcPts val="1200"/>
              </a:spcBef>
              <a:buFont typeface="+mj-lt"/>
              <a:buAutoNum type="arabicPeriod"/>
            </a:pPr>
            <a:r>
              <a:rPr lang="en-GB" sz="1200" b="0" i="0" u="none" strike="noStrike" dirty="0">
                <a:solidFill>
                  <a:srgbClr val="000000"/>
                </a:solidFill>
                <a:effectLst/>
                <a:latin typeface="Times New Roman" panose="02020603050405020304" pitchFamily="18" charset="0"/>
              </a:rPr>
              <a:t>Individualized Experiences</a:t>
            </a:r>
            <a:endParaRPr lang="en-GB" sz="1200" b="1" i="0" u="none" strike="noStrike" dirty="0">
              <a:solidFill>
                <a:srgbClr val="000000"/>
              </a:solidFill>
              <a:effectLst/>
              <a:latin typeface="Times New Roman" panose="02020603050405020304" pitchFamily="18" charset="0"/>
            </a:endParaRPr>
          </a:p>
          <a:p>
            <a:pPr lvl="1">
              <a:spcBef>
                <a:spcPts val="600"/>
              </a:spcBef>
            </a:pPr>
            <a:r>
              <a:rPr lang="en-GB" sz="1200" b="0" i="0" u="none" strike="noStrike" dirty="0">
                <a:solidFill>
                  <a:srgbClr val="000000"/>
                </a:solidFill>
                <a:effectLst/>
                <a:latin typeface="Times New Roman" panose="02020603050405020304" pitchFamily="18" charset="0"/>
              </a:rPr>
              <a:t>Since every user is unique and so are there needs so in the future it should be possible for the Voice Assistant to learn the expectation of a user when they are searching for something and produce results accordingly or if they want to see their schedule or remainders it should act like a personal assistant not as a general assistant. </a:t>
            </a:r>
            <a:endParaRPr lang="en-GB" sz="1200" b="0" dirty="0">
              <a:effectLst/>
            </a:endParaRPr>
          </a:p>
          <a:p>
            <a:pPr marL="228600" indent="-228600" rtl="0" fontAlgn="base">
              <a:spcBef>
                <a:spcPts val="1200"/>
              </a:spcBef>
              <a:buFont typeface="+mj-lt"/>
              <a:buAutoNum type="arabicPeriod"/>
            </a:pPr>
            <a:r>
              <a:rPr lang="en-GB" sz="1200" b="0" i="0" u="none" strike="noStrike" dirty="0">
                <a:solidFill>
                  <a:srgbClr val="000000"/>
                </a:solidFill>
                <a:effectLst/>
                <a:latin typeface="Times New Roman" panose="02020603050405020304" pitchFamily="18" charset="0"/>
              </a:rPr>
              <a:t>Voice Push Notifications</a:t>
            </a:r>
            <a:endParaRPr lang="en-GB" sz="1200" b="1" i="0" u="none" strike="noStrike" dirty="0">
              <a:solidFill>
                <a:srgbClr val="000000"/>
              </a:solidFill>
              <a:effectLst/>
              <a:latin typeface="Times New Roman" panose="02020603050405020304" pitchFamily="18" charset="0"/>
            </a:endParaRPr>
          </a:p>
          <a:p>
            <a:pPr lvl="1">
              <a:spcBef>
                <a:spcPts val="600"/>
              </a:spcBef>
            </a:pPr>
            <a:r>
              <a:rPr lang="en-GB" sz="1200" b="0" i="0" u="none" strike="noStrike" dirty="0">
                <a:solidFill>
                  <a:srgbClr val="000000"/>
                </a:solidFill>
                <a:effectLst/>
                <a:latin typeface="Times New Roman" panose="02020603050405020304" pitchFamily="18" charset="0"/>
              </a:rPr>
              <a:t>Using Voice Assistant users should be able to use other different apps like scheduling meetings, booking cab and voice assistant should be able to speak or show us those notifications from many different applications.</a:t>
            </a:r>
            <a:endParaRPr lang="en-GB" sz="1200" b="0" dirty="0">
              <a:effectLst/>
            </a:endParaRPr>
          </a:p>
          <a:p>
            <a:pPr marL="228600" indent="-228600" rtl="0" fontAlgn="base">
              <a:spcBef>
                <a:spcPts val="1200"/>
              </a:spcBef>
              <a:buFont typeface="+mj-lt"/>
              <a:buAutoNum type="arabicPeriod"/>
            </a:pPr>
            <a:r>
              <a:rPr lang="en-GB" sz="1200" b="0" i="0" u="none" strike="noStrike" dirty="0">
                <a:solidFill>
                  <a:srgbClr val="000000"/>
                </a:solidFill>
                <a:effectLst/>
                <a:latin typeface="Times New Roman" panose="02020603050405020304" pitchFamily="18" charset="0"/>
              </a:rPr>
              <a:t>Focus on Security</a:t>
            </a:r>
            <a:endParaRPr lang="en-GB" sz="1200" b="1" i="0" u="none" strike="noStrike" dirty="0">
              <a:solidFill>
                <a:srgbClr val="000000"/>
              </a:solidFill>
              <a:effectLst/>
              <a:latin typeface="Times New Roman" panose="02020603050405020304" pitchFamily="18" charset="0"/>
            </a:endParaRPr>
          </a:p>
          <a:p>
            <a:pPr lvl="1">
              <a:spcBef>
                <a:spcPts val="600"/>
              </a:spcBef>
            </a:pPr>
            <a:r>
              <a:rPr lang="en-GB" sz="1200" b="0" i="0" u="none" strike="noStrike" dirty="0">
                <a:solidFill>
                  <a:srgbClr val="000000"/>
                </a:solidFill>
                <a:effectLst/>
                <a:latin typeface="Times New Roman" panose="02020603050405020304" pitchFamily="18" charset="0"/>
              </a:rPr>
              <a:t>With the increase of dependence of a user on technologies their security should also increase in the future as Voice Assistant learns more about us it will be able to book restaurants for us to plan out our evening buy tickets so it becomes important for us to make sure that no one else has the access to our data.</a:t>
            </a:r>
            <a:endParaRPr lang="en-IN" sz="12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14"/>
          <p:cNvSpPr txBox="1">
            <a:spLocks noGrp="1"/>
          </p:cNvSpPr>
          <p:nvPr>
            <p:ph type="title"/>
          </p:nvPr>
        </p:nvSpPr>
        <p:spPr>
          <a:xfrm>
            <a:off x="727650" y="364775"/>
            <a:ext cx="76887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2600"/>
              <a:buFont typeface="Trebuchet MS"/>
              <a:buNone/>
            </a:pPr>
            <a:r>
              <a:rPr lang="en-GB" b="1"/>
              <a:t>References</a:t>
            </a:r>
            <a:endParaRPr b="1"/>
          </a:p>
        </p:txBody>
      </p:sp>
      <p:sp>
        <p:nvSpPr>
          <p:cNvPr id="427" name="Google Shape;427;p14"/>
          <p:cNvSpPr txBox="1">
            <a:spLocks noGrp="1"/>
          </p:cNvSpPr>
          <p:nvPr>
            <p:ph type="body" idx="1"/>
          </p:nvPr>
        </p:nvSpPr>
        <p:spPr>
          <a:xfrm>
            <a:off x="727650" y="1237150"/>
            <a:ext cx="5912100" cy="3625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600"/>
              </a:spcBef>
              <a:spcAft>
                <a:spcPts val="0"/>
              </a:spcAft>
              <a:buNone/>
            </a:pPr>
            <a:r>
              <a:rPr lang="en-GB" sz="1200" b="1" dirty="0">
                <a:solidFill>
                  <a:schemeClr val="dk1"/>
                </a:solidFill>
                <a:latin typeface="Times New Roman"/>
                <a:ea typeface="Times New Roman"/>
                <a:cs typeface="Times New Roman"/>
                <a:sym typeface="Times New Roman"/>
              </a:rPr>
              <a:t>[1]</a:t>
            </a:r>
            <a:r>
              <a:rPr lang="en-GB" sz="1200" dirty="0">
                <a:solidFill>
                  <a:schemeClr val="dk1"/>
                </a:solidFill>
                <a:latin typeface="Times New Roman"/>
                <a:ea typeface="Times New Roman"/>
                <a:cs typeface="Times New Roman"/>
                <a:sym typeface="Times New Roman"/>
              </a:rPr>
              <a:t>Hideyuki Tachibana, Katsuya </a:t>
            </a:r>
            <a:r>
              <a:rPr lang="en-GB" sz="1200" dirty="0" err="1">
                <a:solidFill>
                  <a:schemeClr val="dk1"/>
                </a:solidFill>
                <a:latin typeface="Times New Roman"/>
                <a:ea typeface="Times New Roman"/>
                <a:cs typeface="Times New Roman"/>
                <a:sym typeface="Times New Roman"/>
              </a:rPr>
              <a:t>Uenoyama</a:t>
            </a:r>
            <a:r>
              <a:rPr lang="en-GB" sz="1200" dirty="0">
                <a:solidFill>
                  <a:schemeClr val="dk1"/>
                </a:solidFill>
                <a:latin typeface="Times New Roman"/>
                <a:ea typeface="Times New Roman"/>
                <a:cs typeface="Times New Roman"/>
                <a:sym typeface="Times New Roman"/>
              </a:rPr>
              <a:t>, </a:t>
            </a:r>
            <a:r>
              <a:rPr lang="en-GB" sz="1200" dirty="0" err="1">
                <a:solidFill>
                  <a:schemeClr val="dk1"/>
                </a:solidFill>
                <a:latin typeface="Times New Roman"/>
                <a:ea typeface="Times New Roman"/>
                <a:cs typeface="Times New Roman"/>
                <a:sym typeface="Times New Roman"/>
              </a:rPr>
              <a:t>Shunsuke</a:t>
            </a:r>
            <a:r>
              <a:rPr lang="en-GB" sz="1200" dirty="0">
                <a:solidFill>
                  <a:schemeClr val="dk1"/>
                </a:solidFill>
                <a:latin typeface="Times New Roman"/>
                <a:ea typeface="Times New Roman"/>
                <a:cs typeface="Times New Roman"/>
                <a:sym typeface="Times New Roman"/>
              </a:rPr>
              <a:t> </a:t>
            </a:r>
            <a:r>
              <a:rPr lang="en-GB" sz="1200" dirty="0" err="1">
                <a:solidFill>
                  <a:schemeClr val="dk1"/>
                </a:solidFill>
                <a:latin typeface="Times New Roman"/>
                <a:ea typeface="Times New Roman"/>
                <a:cs typeface="Times New Roman"/>
                <a:sym typeface="Times New Roman"/>
              </a:rPr>
              <a:t>Aihara</a:t>
            </a:r>
            <a:r>
              <a:rPr lang="en-GB" sz="1200" dirty="0">
                <a:solidFill>
                  <a:schemeClr val="dk1"/>
                </a:solidFill>
                <a:latin typeface="Times New Roman"/>
                <a:ea typeface="Times New Roman"/>
                <a:cs typeface="Times New Roman"/>
                <a:sym typeface="Times New Roman"/>
              </a:rPr>
              <a:t>, </a:t>
            </a:r>
            <a:r>
              <a:rPr lang="en-GB" sz="1200" b="1" dirty="0">
                <a:solidFill>
                  <a:schemeClr val="dk1"/>
                </a:solidFill>
                <a:latin typeface="Times New Roman"/>
                <a:ea typeface="Times New Roman"/>
                <a:cs typeface="Times New Roman"/>
                <a:sym typeface="Times New Roman"/>
              </a:rPr>
              <a:t>”Efficiently Trainable Text-to-Speech System Based on Deep Convolutional Networks with Guided Attention”</a:t>
            </a:r>
            <a:endParaRPr sz="1200" b="1" dirty="0">
              <a:solidFill>
                <a:schemeClr val="dk1"/>
              </a:solidFill>
              <a:latin typeface="Times New Roman"/>
              <a:ea typeface="Times New Roman"/>
              <a:cs typeface="Times New Roman"/>
              <a:sym typeface="Times New Roman"/>
            </a:endParaRPr>
          </a:p>
          <a:p>
            <a:pPr marL="0" lvl="0" indent="0" algn="l" rtl="0">
              <a:lnSpc>
                <a:spcPct val="115000"/>
              </a:lnSpc>
              <a:spcBef>
                <a:spcPts val="900"/>
              </a:spcBef>
              <a:spcAft>
                <a:spcPts val="0"/>
              </a:spcAft>
              <a:buNone/>
            </a:pPr>
            <a:r>
              <a:rPr lang="en-GB" sz="1200" b="1" dirty="0">
                <a:solidFill>
                  <a:schemeClr val="dk1"/>
                </a:solidFill>
                <a:latin typeface="Times New Roman"/>
                <a:ea typeface="Times New Roman"/>
                <a:cs typeface="Times New Roman"/>
                <a:sym typeface="Times New Roman"/>
              </a:rPr>
              <a:t>[2]</a:t>
            </a:r>
            <a:r>
              <a:rPr lang="en-GB" sz="1200" dirty="0">
                <a:solidFill>
                  <a:schemeClr val="dk1"/>
                </a:solidFill>
                <a:latin typeface="Times New Roman"/>
                <a:ea typeface="Times New Roman"/>
                <a:cs typeface="Times New Roman"/>
                <a:sym typeface="Times New Roman"/>
              </a:rPr>
              <a:t>Christin Jose, </a:t>
            </a:r>
            <a:r>
              <a:rPr lang="en-GB" sz="1200" dirty="0" err="1">
                <a:solidFill>
                  <a:schemeClr val="dk1"/>
                </a:solidFill>
                <a:uFill>
                  <a:noFill/>
                </a:u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Yuriy</a:t>
            </a:r>
            <a:r>
              <a:rPr lang="en-GB" sz="1200" dirty="0">
                <a:solidFill>
                  <a:schemeClr val="dk1"/>
                </a:solidFill>
                <a:uFill>
                  <a:noFill/>
                </a:u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 </a:t>
            </a:r>
            <a:r>
              <a:rPr lang="en-GB" sz="1200" dirty="0" err="1">
                <a:solidFill>
                  <a:schemeClr val="dk1"/>
                </a:solidFill>
                <a:uFill>
                  <a:noFill/>
                </a:u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Mi</a:t>
            </a:r>
            <a:r>
              <a:rPr lang="en-GB" sz="1200" dirty="0" err="1">
                <a:solidFill>
                  <a:schemeClr val="dk1"/>
                </a:solidFill>
                <a:latin typeface="Times New Roman"/>
                <a:ea typeface="Times New Roman"/>
                <a:cs typeface="Times New Roman"/>
                <a:sym typeface="Times New Roman"/>
              </a:rPr>
              <a:t>s</a:t>
            </a:r>
            <a:r>
              <a:rPr lang="en-GB" sz="1200" dirty="0" err="1">
                <a:solidFill>
                  <a:schemeClr val="dk1"/>
                </a:solidFill>
                <a:uFill>
                  <a:noFill/>
                </a:u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hchenko</a:t>
            </a:r>
            <a:r>
              <a:rPr lang="en-GB" sz="1200" dirty="0">
                <a:solidFill>
                  <a:schemeClr val="dk1"/>
                </a:solidFill>
                <a:latin typeface="Times New Roman"/>
                <a:ea typeface="Times New Roman"/>
                <a:cs typeface="Times New Roman"/>
                <a:sym typeface="Times New Roman"/>
              </a:rPr>
              <a:t>, </a:t>
            </a:r>
            <a:r>
              <a:rPr lang="en-GB" sz="1200" dirty="0" err="1">
                <a:solidFill>
                  <a:schemeClr val="dk1"/>
                </a:solidFill>
                <a:latin typeface="Times New Roman"/>
                <a:ea typeface="Times New Roman"/>
                <a:cs typeface="Times New Roman"/>
                <a:sym typeface="Times New Roman"/>
              </a:rPr>
              <a:t>Thibaud</a:t>
            </a:r>
            <a:r>
              <a:rPr lang="en-GB" sz="1200" dirty="0">
                <a:solidFill>
                  <a:schemeClr val="dk1"/>
                </a:solidFill>
                <a:latin typeface="Times New Roman"/>
                <a:ea typeface="Times New Roman"/>
                <a:cs typeface="Times New Roman"/>
                <a:sym typeface="Times New Roman"/>
              </a:rPr>
              <a:t> </a:t>
            </a:r>
            <a:r>
              <a:rPr lang="en-GB" sz="1200" dirty="0" err="1">
                <a:solidFill>
                  <a:schemeClr val="dk1"/>
                </a:solidFill>
                <a:latin typeface="Times New Roman"/>
                <a:ea typeface="Times New Roman"/>
                <a:cs typeface="Times New Roman"/>
                <a:sym typeface="Times New Roman"/>
              </a:rPr>
              <a:t>Senechal</a:t>
            </a:r>
            <a:r>
              <a:rPr lang="en-GB" sz="1200" dirty="0">
                <a:solidFill>
                  <a:schemeClr val="dk1"/>
                </a:solidFill>
                <a:latin typeface="Times New Roman"/>
                <a:ea typeface="Times New Roman"/>
                <a:cs typeface="Times New Roman"/>
                <a:sym typeface="Times New Roman"/>
              </a:rPr>
              <a:t>, Anish Shah, Alex Escott, Shiv </a:t>
            </a:r>
            <a:r>
              <a:rPr lang="en-GB" sz="1200" dirty="0" err="1">
                <a:solidFill>
                  <a:schemeClr val="dk1"/>
                </a:solidFill>
                <a:latin typeface="Times New Roman"/>
                <a:ea typeface="Times New Roman"/>
                <a:cs typeface="Times New Roman"/>
                <a:sym typeface="Times New Roman"/>
              </a:rPr>
              <a:t>Vitaladevuni</a:t>
            </a:r>
            <a:r>
              <a:rPr lang="en-GB" sz="1200" b="1" dirty="0">
                <a:solidFill>
                  <a:schemeClr val="dk1"/>
                </a:solidFill>
                <a:latin typeface="Times New Roman"/>
                <a:ea typeface="Times New Roman"/>
                <a:cs typeface="Times New Roman"/>
                <a:sym typeface="Times New Roman"/>
              </a:rPr>
              <a:t>,  ”Accurate Detection of Wake Word Start and End Using a CNN”</a:t>
            </a:r>
            <a:endParaRPr sz="1200" b="1" dirty="0">
              <a:solidFill>
                <a:schemeClr val="dk1"/>
              </a:solidFill>
              <a:latin typeface="Times New Roman"/>
              <a:ea typeface="Times New Roman"/>
              <a:cs typeface="Times New Roman"/>
              <a:sym typeface="Times New Roman"/>
            </a:endParaRPr>
          </a:p>
          <a:p>
            <a:pPr marL="0" lvl="0" indent="0" algn="l" rtl="0">
              <a:lnSpc>
                <a:spcPct val="115000"/>
              </a:lnSpc>
              <a:spcBef>
                <a:spcPts val="900"/>
              </a:spcBef>
              <a:spcAft>
                <a:spcPts val="0"/>
              </a:spcAft>
              <a:buNone/>
            </a:pPr>
            <a:r>
              <a:rPr lang="en-GB" sz="1200" b="1" dirty="0">
                <a:solidFill>
                  <a:schemeClr val="dk1"/>
                </a:solidFill>
                <a:latin typeface="Times New Roman"/>
                <a:ea typeface="Times New Roman"/>
                <a:cs typeface="Times New Roman"/>
                <a:sym typeface="Times New Roman"/>
              </a:rPr>
              <a:t>[3]</a:t>
            </a:r>
            <a:r>
              <a:rPr lang="en-GB" sz="1200" dirty="0">
                <a:solidFill>
                  <a:schemeClr val="dk1"/>
                </a:solidFill>
                <a:latin typeface="Times New Roman"/>
                <a:ea typeface="Times New Roman"/>
                <a:cs typeface="Times New Roman"/>
                <a:sym typeface="Times New Roman"/>
              </a:rPr>
              <a:t>Giovanni Di Gennaro, Amedeo </a:t>
            </a:r>
            <a:r>
              <a:rPr lang="en-GB" sz="1200" dirty="0" err="1">
                <a:solidFill>
                  <a:schemeClr val="dk1"/>
                </a:solidFill>
                <a:latin typeface="Times New Roman"/>
                <a:ea typeface="Times New Roman"/>
                <a:cs typeface="Times New Roman"/>
                <a:sym typeface="Times New Roman"/>
              </a:rPr>
              <a:t>Buonanno</a:t>
            </a:r>
            <a:r>
              <a:rPr lang="en-GB" sz="1200" dirty="0">
                <a:solidFill>
                  <a:schemeClr val="dk1"/>
                </a:solidFill>
                <a:latin typeface="Times New Roman"/>
                <a:ea typeface="Times New Roman"/>
                <a:cs typeface="Times New Roman"/>
                <a:sym typeface="Times New Roman"/>
              </a:rPr>
              <a:t>, Antonio Di Girolamo, Armando </a:t>
            </a:r>
            <a:r>
              <a:rPr lang="en-GB" sz="1200" dirty="0" err="1">
                <a:solidFill>
                  <a:schemeClr val="dk1"/>
                </a:solidFill>
                <a:latin typeface="Times New Roman"/>
                <a:ea typeface="Times New Roman"/>
                <a:cs typeface="Times New Roman"/>
                <a:sym typeface="Times New Roman"/>
              </a:rPr>
              <a:t>Ospedale</a:t>
            </a:r>
            <a:r>
              <a:rPr lang="en-GB" sz="1200" dirty="0">
                <a:solidFill>
                  <a:schemeClr val="dk1"/>
                </a:solidFill>
                <a:latin typeface="Times New Roman"/>
                <a:ea typeface="Times New Roman"/>
                <a:cs typeface="Times New Roman"/>
                <a:sym typeface="Times New Roman"/>
              </a:rPr>
              <a:t>, Francesco A.N. Palmieri</a:t>
            </a:r>
            <a:r>
              <a:rPr lang="en-GB" sz="1200" b="1" dirty="0">
                <a:solidFill>
                  <a:schemeClr val="dk1"/>
                </a:solidFill>
                <a:latin typeface="Times New Roman"/>
                <a:ea typeface="Times New Roman"/>
                <a:cs typeface="Times New Roman"/>
                <a:sym typeface="Times New Roman"/>
              </a:rPr>
              <a:t>, ”Intent Classification in Question-Answering Using LSTM Architectures”</a:t>
            </a:r>
            <a:endParaRPr sz="1200" b="1" dirty="0">
              <a:solidFill>
                <a:schemeClr val="dk1"/>
              </a:solidFill>
              <a:latin typeface="Times New Roman"/>
              <a:ea typeface="Times New Roman"/>
              <a:cs typeface="Times New Roman"/>
              <a:sym typeface="Times New Roman"/>
            </a:endParaRPr>
          </a:p>
          <a:p>
            <a:pPr marL="0" lvl="0" indent="0" algn="l" rtl="0">
              <a:lnSpc>
                <a:spcPct val="115000"/>
              </a:lnSpc>
              <a:spcBef>
                <a:spcPts val="900"/>
              </a:spcBef>
              <a:spcAft>
                <a:spcPts val="0"/>
              </a:spcAft>
              <a:buNone/>
            </a:pPr>
            <a:r>
              <a:rPr lang="en-GB" sz="1200" b="1" dirty="0">
                <a:solidFill>
                  <a:schemeClr val="dk1"/>
                </a:solidFill>
                <a:latin typeface="Times New Roman"/>
                <a:ea typeface="Times New Roman"/>
                <a:cs typeface="Times New Roman"/>
                <a:sym typeface="Times New Roman"/>
              </a:rPr>
              <a:t>[4]</a:t>
            </a:r>
            <a:r>
              <a:rPr lang="en-GB" sz="1200" dirty="0">
                <a:solidFill>
                  <a:schemeClr val="dk1"/>
                </a:solidFill>
                <a:latin typeface="Times New Roman"/>
                <a:ea typeface="Times New Roman"/>
                <a:cs typeface="Times New Roman"/>
                <a:sym typeface="Times New Roman"/>
              </a:rPr>
              <a:t>Dario </a:t>
            </a:r>
            <a:r>
              <a:rPr lang="en-GB" sz="1200" dirty="0" err="1">
                <a:solidFill>
                  <a:schemeClr val="dk1"/>
                </a:solidFill>
                <a:latin typeface="Times New Roman"/>
                <a:ea typeface="Times New Roman"/>
                <a:cs typeface="Times New Roman"/>
                <a:sym typeface="Times New Roman"/>
              </a:rPr>
              <a:t>Amodei</a:t>
            </a:r>
            <a:r>
              <a:rPr lang="en-GB" sz="1200" dirty="0">
                <a:solidFill>
                  <a:schemeClr val="dk1"/>
                </a:solidFill>
                <a:latin typeface="Times New Roman"/>
                <a:ea typeface="Times New Roman"/>
                <a:cs typeface="Times New Roman"/>
                <a:sym typeface="Times New Roman"/>
              </a:rPr>
              <a:t>, </a:t>
            </a:r>
            <a:r>
              <a:rPr lang="en-GB" sz="1200" dirty="0" err="1">
                <a:solidFill>
                  <a:schemeClr val="dk1"/>
                </a:solidFill>
                <a:latin typeface="Times New Roman"/>
                <a:ea typeface="Times New Roman"/>
                <a:cs typeface="Times New Roman"/>
                <a:sym typeface="Times New Roman"/>
              </a:rPr>
              <a:t>Rishita</a:t>
            </a:r>
            <a:r>
              <a:rPr lang="en-GB" sz="1200" dirty="0">
                <a:solidFill>
                  <a:schemeClr val="dk1"/>
                </a:solidFill>
                <a:latin typeface="Times New Roman"/>
                <a:ea typeface="Times New Roman"/>
                <a:cs typeface="Times New Roman"/>
                <a:sym typeface="Times New Roman"/>
              </a:rPr>
              <a:t> </a:t>
            </a:r>
            <a:r>
              <a:rPr lang="en-GB" sz="1200" dirty="0" err="1">
                <a:solidFill>
                  <a:schemeClr val="dk1"/>
                </a:solidFill>
                <a:latin typeface="Times New Roman"/>
                <a:ea typeface="Times New Roman"/>
                <a:cs typeface="Times New Roman"/>
                <a:sym typeface="Times New Roman"/>
              </a:rPr>
              <a:t>Anubhai</a:t>
            </a:r>
            <a:r>
              <a:rPr lang="en-GB" sz="1200" dirty="0">
                <a:solidFill>
                  <a:schemeClr val="dk1"/>
                </a:solidFill>
                <a:latin typeface="Times New Roman"/>
                <a:ea typeface="Times New Roman"/>
                <a:cs typeface="Times New Roman"/>
                <a:sym typeface="Times New Roman"/>
              </a:rPr>
              <a:t>, </a:t>
            </a:r>
            <a:r>
              <a:rPr lang="en-GB" sz="1200" b="1" dirty="0">
                <a:solidFill>
                  <a:schemeClr val="dk1"/>
                </a:solidFill>
                <a:latin typeface="Times New Roman"/>
                <a:ea typeface="Times New Roman"/>
                <a:cs typeface="Times New Roman"/>
                <a:sym typeface="Times New Roman"/>
              </a:rPr>
              <a:t>”Deep Speech 2: End-to-End Speech Recognition in English and Mandarin”</a:t>
            </a: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900"/>
              </a:spcBef>
              <a:spcAft>
                <a:spcPts val="0"/>
              </a:spcAft>
              <a:buNone/>
            </a:pPr>
            <a:r>
              <a:rPr lang="en-GB" sz="1200" b="1" dirty="0">
                <a:solidFill>
                  <a:srgbClr val="111111"/>
                </a:solidFill>
                <a:latin typeface="Times New Roman"/>
                <a:ea typeface="Times New Roman"/>
                <a:cs typeface="Times New Roman"/>
                <a:sym typeface="Times New Roman"/>
              </a:rPr>
              <a:t>[5]</a:t>
            </a:r>
            <a:r>
              <a:rPr lang="en-GB" sz="1200" dirty="0">
                <a:solidFill>
                  <a:schemeClr val="dk1"/>
                </a:solidFill>
                <a:latin typeface="Times New Roman"/>
                <a:ea typeface="Times New Roman"/>
                <a:cs typeface="Times New Roman"/>
                <a:sym typeface="Times New Roman"/>
              </a:rPr>
              <a:t>Jakub Nowak(Czestochowa University of Technology), Ahmet </a:t>
            </a:r>
            <a:r>
              <a:rPr lang="en-GB" sz="1200" dirty="0" err="1">
                <a:solidFill>
                  <a:schemeClr val="dk1"/>
                </a:solidFill>
                <a:latin typeface="Times New Roman"/>
                <a:ea typeface="Times New Roman"/>
                <a:cs typeface="Times New Roman"/>
                <a:sym typeface="Times New Roman"/>
              </a:rPr>
              <a:t>Taspinar</a:t>
            </a:r>
            <a:r>
              <a:rPr lang="en-GB" sz="1200" dirty="0">
                <a:solidFill>
                  <a:schemeClr val="dk1"/>
                </a:solidFill>
                <a:latin typeface="Times New Roman"/>
                <a:ea typeface="Times New Roman"/>
                <a:cs typeface="Times New Roman"/>
                <a:sym typeface="Times New Roman"/>
              </a:rPr>
              <a:t>, </a:t>
            </a:r>
            <a:r>
              <a:rPr lang="en-GB" sz="1200" dirty="0" err="1">
                <a:solidFill>
                  <a:schemeClr val="dk1"/>
                </a:solidFill>
                <a:latin typeface="Times New Roman"/>
                <a:ea typeface="Times New Roman"/>
                <a:cs typeface="Times New Roman"/>
                <a:sym typeface="Times New Roman"/>
              </a:rPr>
              <a:t>Rafal</a:t>
            </a:r>
            <a:r>
              <a:rPr lang="en-GB" sz="1200" dirty="0">
                <a:solidFill>
                  <a:schemeClr val="dk1"/>
                </a:solidFill>
                <a:latin typeface="Times New Roman"/>
                <a:ea typeface="Times New Roman"/>
                <a:cs typeface="Times New Roman"/>
                <a:sym typeface="Times New Roman"/>
              </a:rPr>
              <a:t> Scherer(Czestochowa University of Technology), </a:t>
            </a:r>
            <a:r>
              <a:rPr lang="en-GB" sz="1200" b="1" dirty="0">
                <a:solidFill>
                  <a:srgbClr val="111111"/>
                </a:solidFill>
                <a:latin typeface="Times New Roman"/>
                <a:ea typeface="Times New Roman"/>
                <a:cs typeface="Times New Roman"/>
                <a:sym typeface="Times New Roman"/>
              </a:rPr>
              <a:t>”LSTM Recurrent Neural Networks for Short Text and Sentiment Classification”</a:t>
            </a:r>
            <a:endParaRPr sz="1200" b="1" dirty="0">
              <a:solidFill>
                <a:srgbClr val="111111"/>
              </a:solidFill>
              <a:latin typeface="Times New Roman"/>
              <a:ea typeface="Times New Roman"/>
              <a:cs typeface="Times New Roman"/>
              <a:sym typeface="Times New Roman"/>
            </a:endParaRPr>
          </a:p>
          <a:p>
            <a:pPr marL="0" lvl="0" indent="0" algn="l" rtl="0">
              <a:lnSpc>
                <a:spcPct val="115000"/>
              </a:lnSpc>
              <a:spcBef>
                <a:spcPts val="0"/>
              </a:spcBef>
              <a:spcAft>
                <a:spcPts val="0"/>
              </a:spcAft>
              <a:buSzPts val="1100"/>
              <a:buNone/>
            </a:pPr>
            <a:endParaRPr sz="1200" dirty="0">
              <a:solidFill>
                <a:schemeClr val="dk1"/>
              </a:solidFill>
              <a:latin typeface="Times New Roman"/>
              <a:ea typeface="Times New Roman"/>
              <a:cs typeface="Times New Roman"/>
              <a:sym typeface="Times New Roman"/>
            </a:endParaRPr>
          </a:p>
          <a:p>
            <a:pPr marL="457200" lvl="0" indent="0" algn="l" rtl="0">
              <a:lnSpc>
                <a:spcPct val="138461"/>
              </a:lnSpc>
              <a:spcBef>
                <a:spcPts val="600"/>
              </a:spcBef>
              <a:spcAft>
                <a:spcPts val="0"/>
              </a:spcAft>
              <a:buClr>
                <a:schemeClr val="dk1"/>
              </a:buClr>
              <a:buSzPts val="1100"/>
              <a:buFont typeface="Arial"/>
              <a:buNone/>
            </a:pPr>
            <a:endParaRPr sz="1200" dirty="0">
              <a:solidFill>
                <a:schemeClr val="dk1"/>
              </a:solidFill>
              <a:latin typeface="Times New Roman"/>
              <a:ea typeface="Times New Roman"/>
              <a:cs typeface="Times New Roman"/>
              <a:sym typeface="Times New Roman"/>
            </a:endParaRPr>
          </a:p>
          <a:p>
            <a:pPr marL="0" lvl="0" indent="0" algn="l" rtl="0">
              <a:spcBef>
                <a:spcPts val="600"/>
              </a:spcBef>
              <a:spcAft>
                <a:spcPts val="1600"/>
              </a:spcAft>
              <a:buSzPts val="1300"/>
              <a:buNone/>
            </a:pPr>
            <a:endParaRPr dirty="0"/>
          </a:p>
        </p:txBody>
      </p:sp>
      <p:sp>
        <p:nvSpPr>
          <p:cNvPr id="428" name="Google Shape;428;p14"/>
          <p:cNvSpPr txBox="1"/>
          <p:nvPr/>
        </p:nvSpPr>
        <p:spPr>
          <a:xfrm>
            <a:off x="6319800" y="3263775"/>
            <a:ext cx="2824200" cy="1767600"/>
          </a:xfrm>
          <a:prstGeom prst="rect">
            <a:avLst/>
          </a:prstGeom>
          <a:noFill/>
          <a:ln>
            <a:noFill/>
          </a:ln>
        </p:spPr>
        <p:txBody>
          <a:bodyPr spcFirstLastPara="1" wrap="square" lIns="91425" tIns="91425" rIns="91425" bIns="91425" anchor="t" anchorCtr="0">
            <a:noAutofit/>
          </a:bodyPr>
          <a:lstStyle/>
          <a:p>
            <a:pPr marL="457200" lvl="0" indent="0" algn="l" rtl="0">
              <a:lnSpc>
                <a:spcPct val="138461"/>
              </a:lnSpc>
              <a:spcBef>
                <a:spcPts val="600"/>
              </a:spcBef>
              <a:spcAft>
                <a:spcPts val="600"/>
              </a:spcAft>
              <a:buNone/>
            </a:pPr>
            <a:endParaRPr>
              <a:latin typeface="Trebuchet MS"/>
              <a:ea typeface="Trebuchet MS"/>
              <a:cs typeface="Trebuchet MS"/>
              <a:sym typeface="Trebuchet M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30" name="Group 136">
            <a:extLst>
              <a:ext uri="{FF2B5EF4-FFF2-40B4-BE49-F238E27FC236}">
                <a16:creationId xmlns:a16="http://schemas.microsoft.com/office/drawing/2014/main" id="{7664F850-BA8B-47AE-B11A-225CAB8969F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6350"/>
            <a:ext cx="9144001" cy="5149850"/>
            <a:chOff x="0" y="-8467"/>
            <a:chExt cx="12192000" cy="6866467"/>
          </a:xfrm>
        </p:grpSpPr>
        <p:cxnSp>
          <p:nvCxnSpPr>
            <p:cNvPr id="138" name="Straight Connector 137">
              <a:extLst>
                <a:ext uri="{FF2B5EF4-FFF2-40B4-BE49-F238E27FC236}">
                  <a16:creationId xmlns:a16="http://schemas.microsoft.com/office/drawing/2014/main" id="{634FC909-7343-4DEC-920F-098F56B476F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9" name="Straight Connector 138">
              <a:extLst>
                <a:ext uri="{FF2B5EF4-FFF2-40B4-BE49-F238E27FC236}">
                  <a16:creationId xmlns:a16="http://schemas.microsoft.com/office/drawing/2014/main" id="{24F22DB2-7E27-4CF7-8B17-254ECB9AE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0" name="Rectangle 23">
              <a:extLst>
                <a:ext uri="{FF2B5EF4-FFF2-40B4-BE49-F238E27FC236}">
                  <a16:creationId xmlns:a16="http://schemas.microsoft.com/office/drawing/2014/main" id="{C6E593B3-91A3-4687-8B8D-FE37A3714F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1" name="Rectangle 25">
              <a:extLst>
                <a:ext uri="{FF2B5EF4-FFF2-40B4-BE49-F238E27FC236}">
                  <a16:creationId xmlns:a16="http://schemas.microsoft.com/office/drawing/2014/main" id="{0C25B431-5C97-4B8D-B0A3-BFB8133C7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2" name="Isosceles Triangle 141">
              <a:extLst>
                <a:ext uri="{FF2B5EF4-FFF2-40B4-BE49-F238E27FC236}">
                  <a16:creationId xmlns:a16="http://schemas.microsoft.com/office/drawing/2014/main" id="{CA37B366-497E-4CB8-A678-A770CE2BD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3" name="Rectangle 27">
              <a:extLst>
                <a:ext uri="{FF2B5EF4-FFF2-40B4-BE49-F238E27FC236}">
                  <a16:creationId xmlns:a16="http://schemas.microsoft.com/office/drawing/2014/main" id="{CF707EDC-52B2-4D5C-8EC3-71C66EE8B3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4" name="Rectangle 28">
              <a:extLst>
                <a:ext uri="{FF2B5EF4-FFF2-40B4-BE49-F238E27FC236}">
                  <a16:creationId xmlns:a16="http://schemas.microsoft.com/office/drawing/2014/main" id="{BF8E2DE7-7466-4EDF-8D69-BCA91A88D3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5" name="Rectangle 29">
              <a:extLst>
                <a:ext uri="{FF2B5EF4-FFF2-40B4-BE49-F238E27FC236}">
                  <a16:creationId xmlns:a16="http://schemas.microsoft.com/office/drawing/2014/main" id="{229C2E15-76CD-409E-9D6B-10DAD8881E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6" name="Isosceles Triangle 145">
              <a:extLst>
                <a:ext uri="{FF2B5EF4-FFF2-40B4-BE49-F238E27FC236}">
                  <a16:creationId xmlns:a16="http://schemas.microsoft.com/office/drawing/2014/main" id="{89A24369-AC96-4A98-AD98-47A7217ECC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7" name="Isosceles Triangle 146">
              <a:extLst>
                <a:ext uri="{FF2B5EF4-FFF2-40B4-BE49-F238E27FC236}">
                  <a16:creationId xmlns:a16="http://schemas.microsoft.com/office/drawing/2014/main" id="{7D0DF9A3-4628-42F6-B0A4-44D97617E0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useBgFill="1">
        <p:nvSpPr>
          <p:cNvPr id="1031" name="Rectangle 148">
            <a:extLst>
              <a:ext uri="{FF2B5EF4-FFF2-40B4-BE49-F238E27FC236}">
                <a16:creationId xmlns:a16="http://schemas.microsoft.com/office/drawing/2014/main" id="{84BC94C3-6F64-4CF2-A3D7-1DFF49851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a:extLst>
              <a:ext uri="{FF2B5EF4-FFF2-40B4-BE49-F238E27FC236}">
                <a16:creationId xmlns:a16="http://schemas.microsoft.com/office/drawing/2014/main" id="{4C5381D4-B8AE-452D-82A6-1EF0589C692C}"/>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790103" y="635401"/>
            <a:ext cx="3448695" cy="450809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E93FBD76-110D-4039-BFA5-C24A50A5E29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58417" y="635400"/>
            <a:ext cx="3572668" cy="45081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689A27F-2ECB-491A-A048-DD5C0547FA15}"/>
              </a:ext>
            </a:extLst>
          </p:cNvPr>
          <p:cNvSpPr txBox="1"/>
          <p:nvPr/>
        </p:nvSpPr>
        <p:spPr>
          <a:xfrm>
            <a:off x="2293144" y="185738"/>
            <a:ext cx="4503728" cy="369332"/>
          </a:xfrm>
          <a:prstGeom prst="rect">
            <a:avLst/>
          </a:prstGeom>
          <a:noFill/>
        </p:spPr>
        <p:txBody>
          <a:bodyPr wrap="square" rtlCol="0">
            <a:spAutoFit/>
          </a:bodyPr>
          <a:lstStyle/>
          <a:p>
            <a:pPr algn="ctr"/>
            <a:r>
              <a:rPr lang="en-GB" dirty="0"/>
              <a:t>PLAGIARISM REPORT</a:t>
            </a:r>
            <a:endParaRPr lang="en-IN" dirty="0"/>
          </a:p>
        </p:txBody>
      </p:sp>
    </p:spTree>
    <p:extLst>
      <p:ext uri="{BB962C8B-B14F-4D97-AF65-F5344CB8AC3E}">
        <p14:creationId xmlns:p14="http://schemas.microsoft.com/office/powerpoint/2010/main" val="28818294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78"/>
        <p:cNvGrpSpPr/>
        <p:nvPr/>
      </p:nvGrpSpPr>
      <p:grpSpPr>
        <a:xfrm>
          <a:off x="0" y="0"/>
          <a:ext cx="0" cy="0"/>
          <a:chOff x="0" y="0"/>
          <a:chExt cx="0" cy="0"/>
        </a:xfrm>
      </p:grpSpPr>
      <p:grpSp>
        <p:nvGrpSpPr>
          <p:cNvPr id="255" name="Group 254">
            <a:extLst>
              <a:ext uri="{FF2B5EF4-FFF2-40B4-BE49-F238E27FC236}">
                <a16:creationId xmlns:a16="http://schemas.microsoft.com/office/drawing/2014/main" id="{28460BD8-AE3F-4AC9-9D0B-717052AA5D3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6350"/>
            <a:ext cx="9144001" cy="5149850"/>
            <a:chOff x="0" y="-8467"/>
            <a:chExt cx="12192000" cy="6866467"/>
          </a:xfrm>
        </p:grpSpPr>
        <p:cxnSp>
          <p:nvCxnSpPr>
            <p:cNvPr id="256" name="Straight Connector 255">
              <a:extLst>
                <a:ext uri="{FF2B5EF4-FFF2-40B4-BE49-F238E27FC236}">
                  <a16:creationId xmlns:a16="http://schemas.microsoft.com/office/drawing/2014/main" id="{54420CFE-F482-466E-9E1E-C78513C0B85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57" name="Straight Connector 256">
              <a:extLst>
                <a:ext uri="{FF2B5EF4-FFF2-40B4-BE49-F238E27FC236}">
                  <a16:creationId xmlns:a16="http://schemas.microsoft.com/office/drawing/2014/main" id="{5331032B-BD21-4BDA-920C-12E3580525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58" name="Rectangle 23">
              <a:extLst>
                <a:ext uri="{FF2B5EF4-FFF2-40B4-BE49-F238E27FC236}">
                  <a16:creationId xmlns:a16="http://schemas.microsoft.com/office/drawing/2014/main" id="{E7514DA3-59E7-409E-8A3B-AD097F6E5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9" name="Rectangle 25">
              <a:extLst>
                <a:ext uri="{FF2B5EF4-FFF2-40B4-BE49-F238E27FC236}">
                  <a16:creationId xmlns:a16="http://schemas.microsoft.com/office/drawing/2014/main" id="{57B9A2A6-3BE4-4599-9364-F71C5BFD61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0" name="Isosceles Triangle 259">
              <a:extLst>
                <a:ext uri="{FF2B5EF4-FFF2-40B4-BE49-F238E27FC236}">
                  <a16:creationId xmlns:a16="http://schemas.microsoft.com/office/drawing/2014/main" id="{4FD744C6-4ED8-4BC9-BF68-6BDF701C5D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1" name="Rectangle 27">
              <a:extLst>
                <a:ext uri="{FF2B5EF4-FFF2-40B4-BE49-F238E27FC236}">
                  <a16:creationId xmlns:a16="http://schemas.microsoft.com/office/drawing/2014/main" id="{092C5BAD-C911-4F8F-A1C5-470268BE6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2" name="Rectangle 28">
              <a:extLst>
                <a:ext uri="{FF2B5EF4-FFF2-40B4-BE49-F238E27FC236}">
                  <a16:creationId xmlns:a16="http://schemas.microsoft.com/office/drawing/2014/main" id="{B133D0C8-4EC4-424F-8E70-0482D5B1B6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3" name="Rectangle 29">
              <a:extLst>
                <a:ext uri="{FF2B5EF4-FFF2-40B4-BE49-F238E27FC236}">
                  <a16:creationId xmlns:a16="http://schemas.microsoft.com/office/drawing/2014/main" id="{7B1532A0-F4B3-4DE8-B18F-740CAAD25A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4" name="Isosceles Triangle 263">
              <a:extLst>
                <a:ext uri="{FF2B5EF4-FFF2-40B4-BE49-F238E27FC236}">
                  <a16:creationId xmlns:a16="http://schemas.microsoft.com/office/drawing/2014/main" id="{8EFDD162-BBBA-4062-8BBF-53DBA10913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5" name="Isosceles Triangle 264">
              <a:extLst>
                <a:ext uri="{FF2B5EF4-FFF2-40B4-BE49-F238E27FC236}">
                  <a16:creationId xmlns:a16="http://schemas.microsoft.com/office/drawing/2014/main" id="{DCFC9E65-3E19-4483-B952-25D29683CA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67" name="Rectangle 266">
            <a:extLst>
              <a:ext uri="{FF2B5EF4-FFF2-40B4-BE49-F238E27FC236}">
                <a16:creationId xmlns:a16="http://schemas.microsoft.com/office/drawing/2014/main" id="{9B8A5A16-7BE9-4AA1-9B5E-00FAFA5C86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9" name="Group 268">
            <a:extLst>
              <a:ext uri="{FF2B5EF4-FFF2-40B4-BE49-F238E27FC236}">
                <a16:creationId xmlns:a16="http://schemas.microsoft.com/office/drawing/2014/main" id="{C55D27F9-7623-4A6E-89FF-87E6C4E0D90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6350"/>
            <a:ext cx="9144001" cy="5149850"/>
            <a:chOff x="0" y="-8467"/>
            <a:chExt cx="12192000" cy="6866467"/>
          </a:xfrm>
        </p:grpSpPr>
        <p:cxnSp>
          <p:nvCxnSpPr>
            <p:cNvPr id="270" name="Straight Connector 269">
              <a:extLst>
                <a:ext uri="{FF2B5EF4-FFF2-40B4-BE49-F238E27FC236}">
                  <a16:creationId xmlns:a16="http://schemas.microsoft.com/office/drawing/2014/main" id="{67B7CFC0-1E17-41C5-BF93-16E99B1F89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FFFFFF">
                  <a:alpha val="80000"/>
                </a:srgbClr>
              </a:solidFill>
            </a:ln>
          </p:spPr>
          <p:style>
            <a:lnRef idx="2">
              <a:schemeClr val="accent1"/>
            </a:lnRef>
            <a:fillRef idx="0">
              <a:schemeClr val="accent1"/>
            </a:fillRef>
            <a:effectRef idx="1">
              <a:schemeClr val="accent1"/>
            </a:effectRef>
            <a:fontRef idx="minor">
              <a:schemeClr val="tx1"/>
            </a:fontRef>
          </p:style>
        </p:cxnSp>
        <p:sp>
          <p:nvSpPr>
            <p:cNvPr id="271" name="Rectangle 23">
              <a:extLst>
                <a:ext uri="{FF2B5EF4-FFF2-40B4-BE49-F238E27FC236}">
                  <a16:creationId xmlns:a16="http://schemas.microsoft.com/office/drawing/2014/main" id="{8640594F-E37B-4D91-8E95-9DA62A9B96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2" name="Rectangle 25">
              <a:extLst>
                <a:ext uri="{FF2B5EF4-FFF2-40B4-BE49-F238E27FC236}">
                  <a16:creationId xmlns:a16="http://schemas.microsoft.com/office/drawing/2014/main" id="{93C9D004-5359-4937-9D4B-EC89888063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3" name="Isosceles Triangle 272">
              <a:extLst>
                <a:ext uri="{FF2B5EF4-FFF2-40B4-BE49-F238E27FC236}">
                  <a16:creationId xmlns:a16="http://schemas.microsoft.com/office/drawing/2014/main" id="{0DE8B4BF-A71A-4324-A033-7886CF70A0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4" name="Rectangle 27">
              <a:extLst>
                <a:ext uri="{FF2B5EF4-FFF2-40B4-BE49-F238E27FC236}">
                  <a16:creationId xmlns:a16="http://schemas.microsoft.com/office/drawing/2014/main" id="{5697F627-1058-435C-96D4-98AB552C6A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275" name="Straight Connector 274">
              <a:extLst>
                <a:ext uri="{FF2B5EF4-FFF2-40B4-BE49-F238E27FC236}">
                  <a16:creationId xmlns:a16="http://schemas.microsoft.com/office/drawing/2014/main" id="{492EF457-D744-4C61-8670-518EC1D2D52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645924" y="0"/>
              <a:ext cx="1219200" cy="6858000"/>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sp>
          <p:nvSpPr>
            <p:cNvPr id="276" name="Rectangle 29">
              <a:extLst>
                <a:ext uri="{FF2B5EF4-FFF2-40B4-BE49-F238E27FC236}">
                  <a16:creationId xmlns:a16="http://schemas.microsoft.com/office/drawing/2014/main" id="{49E61018-BC96-47DC-B47F-FFBA96BAD8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7" name="Isosceles Triangle 276">
              <a:extLst>
                <a:ext uri="{FF2B5EF4-FFF2-40B4-BE49-F238E27FC236}">
                  <a16:creationId xmlns:a16="http://schemas.microsoft.com/office/drawing/2014/main" id="{3CA434EC-618C-4787-86BA-1BF47478EE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8" name="Isosceles Triangle 277">
              <a:extLst>
                <a:ext uri="{FF2B5EF4-FFF2-40B4-BE49-F238E27FC236}">
                  <a16:creationId xmlns:a16="http://schemas.microsoft.com/office/drawing/2014/main" id="{97378863-CDB3-4B0F-A65C-98A1252DD0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179" name="Google Shape;179;p27"/>
          <p:cNvSpPr txBox="1"/>
          <p:nvPr/>
        </p:nvSpPr>
        <p:spPr>
          <a:xfrm>
            <a:off x="1647158" y="1080873"/>
            <a:ext cx="5825202" cy="2087868"/>
          </a:xfrm>
          <a:prstGeom prst="rect">
            <a:avLst/>
          </a:prstGeom>
        </p:spPr>
        <p:txBody>
          <a:bodyPr spcFirstLastPara="1" vert="horz" lIns="91440" tIns="45720" rIns="91440" bIns="45720" rtlCol="0" anchor="b" anchorCtr="0">
            <a:normAutofit/>
          </a:bodyPr>
          <a:lstStyle/>
          <a:p>
            <a:pPr marL="0" lvl="0" indent="0" algn="ctr">
              <a:spcBef>
                <a:spcPct val="0"/>
              </a:spcBef>
              <a:spcAft>
                <a:spcPts val="600"/>
              </a:spcAft>
            </a:pPr>
            <a:r>
              <a:rPr lang="en-US" sz="7200" dirty="0">
                <a:solidFill>
                  <a:srgbClr val="FFFFFF"/>
                </a:solidFill>
                <a:latin typeface="+mj-lt"/>
                <a:ea typeface="+mj-ea"/>
                <a:cs typeface="+mj-cs"/>
                <a:sym typeface="Lato"/>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92"/>
        <p:cNvGrpSpPr/>
        <p:nvPr/>
      </p:nvGrpSpPr>
      <p:grpSpPr>
        <a:xfrm>
          <a:off x="0" y="0"/>
          <a:ext cx="0" cy="0"/>
          <a:chOff x="0" y="0"/>
          <a:chExt cx="0" cy="0"/>
        </a:xfrm>
      </p:grpSpPr>
      <p:grpSp>
        <p:nvGrpSpPr>
          <p:cNvPr id="159" name="Group 158">
            <a:extLst>
              <a:ext uri="{FF2B5EF4-FFF2-40B4-BE49-F238E27FC236}">
                <a16:creationId xmlns:a16="http://schemas.microsoft.com/office/drawing/2014/main" id="{09EA7EA7-74F5-4EE2-8E3D-1A10308259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6350"/>
            <a:ext cx="9144001" cy="5149850"/>
            <a:chOff x="0" y="-8467"/>
            <a:chExt cx="12192000" cy="6866467"/>
          </a:xfrm>
        </p:grpSpPr>
        <p:cxnSp>
          <p:nvCxnSpPr>
            <p:cNvPr id="160" name="Straight Connector 159">
              <a:extLst>
                <a:ext uri="{FF2B5EF4-FFF2-40B4-BE49-F238E27FC236}">
                  <a16:creationId xmlns:a16="http://schemas.microsoft.com/office/drawing/2014/main" id="{A5CE79B5-7EE4-424D-AD14-5DEFB61B85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61" name="Straight Connector 160">
              <a:extLst>
                <a:ext uri="{FF2B5EF4-FFF2-40B4-BE49-F238E27FC236}">
                  <a16:creationId xmlns:a16="http://schemas.microsoft.com/office/drawing/2014/main" id="{696C926F-F999-44BA-8D86-9EAB51D650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62" name="Rectangle 23">
              <a:extLst>
                <a:ext uri="{FF2B5EF4-FFF2-40B4-BE49-F238E27FC236}">
                  <a16:creationId xmlns:a16="http://schemas.microsoft.com/office/drawing/2014/main" id="{248745E7-0AF0-48F9-8E58-2673FC5F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3" name="Rectangle 25">
              <a:extLst>
                <a:ext uri="{FF2B5EF4-FFF2-40B4-BE49-F238E27FC236}">
                  <a16:creationId xmlns:a16="http://schemas.microsoft.com/office/drawing/2014/main" id="{9715E81A-D2E0-4431-9370-4E4A9ECA7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4" name="Isosceles Triangle 163">
              <a:extLst>
                <a:ext uri="{FF2B5EF4-FFF2-40B4-BE49-F238E27FC236}">
                  <a16:creationId xmlns:a16="http://schemas.microsoft.com/office/drawing/2014/main" id="{CEDB37A9-282D-4DDB-85AD-B2090A825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5" name="Rectangle 27">
              <a:extLst>
                <a:ext uri="{FF2B5EF4-FFF2-40B4-BE49-F238E27FC236}">
                  <a16:creationId xmlns:a16="http://schemas.microsoft.com/office/drawing/2014/main" id="{533D5933-7F91-4F5E-BC31-42FD0E2D8D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6" name="Rectangle 28">
              <a:extLst>
                <a:ext uri="{FF2B5EF4-FFF2-40B4-BE49-F238E27FC236}">
                  <a16:creationId xmlns:a16="http://schemas.microsoft.com/office/drawing/2014/main" id="{37ADDF68-C9BE-46EA-83DE-2C07DD839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7" name="Rectangle 29">
              <a:extLst>
                <a:ext uri="{FF2B5EF4-FFF2-40B4-BE49-F238E27FC236}">
                  <a16:creationId xmlns:a16="http://schemas.microsoft.com/office/drawing/2014/main" id="{10D67396-BABD-48A8-A892-CCB5095FA4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8" name="Isosceles Triangle 167">
              <a:extLst>
                <a:ext uri="{FF2B5EF4-FFF2-40B4-BE49-F238E27FC236}">
                  <a16:creationId xmlns:a16="http://schemas.microsoft.com/office/drawing/2014/main" id="{626DA82A-72C2-4DF6-9CF0-0D1F6B96B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9" name="Isosceles Triangle 168">
              <a:extLst>
                <a:ext uri="{FF2B5EF4-FFF2-40B4-BE49-F238E27FC236}">
                  <a16:creationId xmlns:a16="http://schemas.microsoft.com/office/drawing/2014/main" id="{8EE6DC63-4380-4BE0-A68A-8F01162BD1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useBgFill="1">
        <p:nvSpPr>
          <p:cNvPr id="171" name="Rectangle 170">
            <a:extLst>
              <a:ext uri="{FF2B5EF4-FFF2-40B4-BE49-F238E27FC236}">
                <a16:creationId xmlns:a16="http://schemas.microsoft.com/office/drawing/2014/main" id="{86C16C40-7C29-4ACC-B851-7E08E459B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3" name="Group 172">
            <a:extLst>
              <a:ext uri="{FF2B5EF4-FFF2-40B4-BE49-F238E27FC236}">
                <a16:creationId xmlns:a16="http://schemas.microsoft.com/office/drawing/2014/main" id="{CDD733AE-DD5E-4C77-8BCD-72BF12A06B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6350"/>
            <a:ext cx="9144001" cy="5149850"/>
            <a:chOff x="0" y="-8467"/>
            <a:chExt cx="12192000" cy="6866467"/>
          </a:xfrm>
        </p:grpSpPr>
        <p:cxnSp>
          <p:nvCxnSpPr>
            <p:cNvPr id="174" name="Straight Connector 173">
              <a:extLst>
                <a:ext uri="{FF2B5EF4-FFF2-40B4-BE49-F238E27FC236}">
                  <a16:creationId xmlns:a16="http://schemas.microsoft.com/office/drawing/2014/main" id="{51DE90A4-932E-4370-BA07-30F43254C01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75" name="Straight Connector 174">
              <a:extLst>
                <a:ext uri="{FF2B5EF4-FFF2-40B4-BE49-F238E27FC236}">
                  <a16:creationId xmlns:a16="http://schemas.microsoft.com/office/drawing/2014/main" id="{6A19CA4A-B208-452A-8BE4-BC6940D33D4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sp>
          <p:nvSpPr>
            <p:cNvPr id="176" name="Rectangle 23">
              <a:extLst>
                <a:ext uri="{FF2B5EF4-FFF2-40B4-BE49-F238E27FC236}">
                  <a16:creationId xmlns:a16="http://schemas.microsoft.com/office/drawing/2014/main" id="{B74F8D3E-E618-4DE3-A0CC-B4904BB5D5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7" name="Rectangle 25">
              <a:extLst>
                <a:ext uri="{FF2B5EF4-FFF2-40B4-BE49-F238E27FC236}">
                  <a16:creationId xmlns:a16="http://schemas.microsoft.com/office/drawing/2014/main" id="{299DA406-C54B-4E31-867D-FAF8DCE704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8" name="Isosceles Triangle 177">
              <a:extLst>
                <a:ext uri="{FF2B5EF4-FFF2-40B4-BE49-F238E27FC236}">
                  <a16:creationId xmlns:a16="http://schemas.microsoft.com/office/drawing/2014/main" id="{A1E16883-5140-47C4-A9AD-AD6598AC3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9" name="Rectangle 27">
              <a:extLst>
                <a:ext uri="{FF2B5EF4-FFF2-40B4-BE49-F238E27FC236}">
                  <a16:creationId xmlns:a16="http://schemas.microsoft.com/office/drawing/2014/main" id="{4CD848DC-8A2A-4093-9BDD-7AF4B6A27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0" name="Rectangle 28">
              <a:extLst>
                <a:ext uri="{FF2B5EF4-FFF2-40B4-BE49-F238E27FC236}">
                  <a16:creationId xmlns:a16="http://schemas.microsoft.com/office/drawing/2014/main" id="{34635A4D-E9CE-4B78-912A-479EA4512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1" name="Rectangle 29">
              <a:extLst>
                <a:ext uri="{FF2B5EF4-FFF2-40B4-BE49-F238E27FC236}">
                  <a16:creationId xmlns:a16="http://schemas.microsoft.com/office/drawing/2014/main" id="{D663A5EE-5581-44F3-8F98-688755F63E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2" name="Isosceles Triangle 181">
              <a:extLst>
                <a:ext uri="{FF2B5EF4-FFF2-40B4-BE49-F238E27FC236}">
                  <a16:creationId xmlns:a16="http://schemas.microsoft.com/office/drawing/2014/main" id="{B1E84E6A-F5AE-4F4D-98F2-82FE4FCC26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3" name="Isosceles Triangle 182">
              <a:extLst>
                <a:ext uri="{FF2B5EF4-FFF2-40B4-BE49-F238E27FC236}">
                  <a16:creationId xmlns:a16="http://schemas.microsoft.com/office/drawing/2014/main" id="{DDE7DDC9-17D4-4686-833D-48F8733B49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93" name="Google Shape;93;p14"/>
          <p:cNvSpPr txBox="1">
            <a:spLocks noGrp="1"/>
          </p:cNvSpPr>
          <p:nvPr>
            <p:ph type="title"/>
          </p:nvPr>
        </p:nvSpPr>
        <p:spPr>
          <a:xfrm>
            <a:off x="508000" y="457200"/>
            <a:ext cx="6447501" cy="990600"/>
          </a:xfrm>
          <a:prstGeom prst="rect">
            <a:avLst/>
          </a:prstGeom>
        </p:spPr>
        <p:txBody>
          <a:bodyPr spcFirstLastPara="1" vert="horz" lIns="91440" tIns="45720" rIns="91440" bIns="45720" rtlCol="0" anchor="t" anchorCtr="0">
            <a:normAutofit/>
          </a:bodyPr>
          <a:lstStyle/>
          <a:p>
            <a:pPr marL="0" lvl="0" indent="0" defTabSz="457200">
              <a:spcBef>
                <a:spcPct val="0"/>
              </a:spcBef>
              <a:spcAft>
                <a:spcPts val="0"/>
              </a:spcAft>
            </a:pPr>
            <a:r>
              <a:rPr lang="en-US" sz="3600" b="0" dirty="0">
                <a:solidFill>
                  <a:schemeClr val="accent1"/>
                </a:solidFill>
                <a:sym typeface="Lato"/>
              </a:rPr>
              <a:t>Objectives</a:t>
            </a:r>
            <a:endParaRPr lang="en-US" sz="3600" dirty="0">
              <a:solidFill>
                <a:schemeClr val="accent1"/>
              </a:solidFill>
            </a:endParaRPr>
          </a:p>
        </p:txBody>
      </p:sp>
      <p:sp>
        <p:nvSpPr>
          <p:cNvPr id="94" name="Google Shape;94;p14"/>
          <p:cNvSpPr txBox="1">
            <a:spLocks noGrp="1"/>
          </p:cNvSpPr>
          <p:nvPr>
            <p:ph type="body" idx="1"/>
          </p:nvPr>
        </p:nvSpPr>
        <p:spPr>
          <a:xfrm>
            <a:off x="381926" y="1516460"/>
            <a:ext cx="7240456" cy="3327003"/>
          </a:xfrm>
          <a:prstGeom prst="rect">
            <a:avLst/>
          </a:prstGeom>
        </p:spPr>
        <p:txBody>
          <a:bodyPr spcFirstLastPara="1" vert="horz" lIns="91440" tIns="45720" rIns="91440" bIns="45720" rtlCol="0" anchorCtr="0">
            <a:normAutofit fontScale="92500" lnSpcReduction="20000"/>
          </a:bodyPr>
          <a:lstStyle/>
          <a:p>
            <a:pPr marL="0" lvl="0" indent="0" defTabSz="457200">
              <a:spcBef>
                <a:spcPts val="1000"/>
              </a:spcBef>
              <a:spcAft>
                <a:spcPts val="1200"/>
              </a:spcAft>
              <a:buSzPct val="80000"/>
              <a:buFont typeface="Wingdings 3" charset="2"/>
              <a:buChar char=""/>
            </a:pPr>
            <a:r>
              <a:rPr lang="en-US" sz="1800" dirty="0"/>
              <a:t>To Create AI integrated Voice Assistant that is </a:t>
            </a:r>
            <a:r>
              <a:rPr lang="en-US" sz="1800" b="1" dirty="0">
                <a:solidFill>
                  <a:schemeClr val="accent3"/>
                </a:solidFill>
              </a:rPr>
              <a:t>privacy friendly </a:t>
            </a:r>
            <a:r>
              <a:rPr lang="en-US" sz="1800" dirty="0"/>
              <a:t>and can be used on  Linux, Ubuntu which does not have an integrated voice assistant like Windows has  Cortana and MacOS has Siri. </a:t>
            </a:r>
          </a:p>
          <a:p>
            <a:pPr marL="0" lvl="0" indent="0" defTabSz="457200">
              <a:spcBef>
                <a:spcPts val="1000"/>
              </a:spcBef>
              <a:spcAft>
                <a:spcPts val="1200"/>
              </a:spcAft>
              <a:buSzPct val="80000"/>
              <a:buFont typeface="Wingdings 3" charset="2"/>
              <a:buChar char=""/>
            </a:pPr>
            <a:r>
              <a:rPr lang="en-US" sz="1800" dirty="0"/>
              <a:t>We have tried to make a  tailor-based Assistant that can be used by any organization , group  or community with  just minor changes.</a:t>
            </a:r>
          </a:p>
          <a:p>
            <a:pPr marL="0" lvl="0" indent="0" defTabSz="457200">
              <a:spcBef>
                <a:spcPts val="1000"/>
              </a:spcBef>
              <a:spcAft>
                <a:spcPts val="1200"/>
              </a:spcAft>
              <a:buSzPct val="80000"/>
              <a:buFont typeface="Wingdings 3" charset="2"/>
              <a:buChar char=""/>
            </a:pPr>
            <a:r>
              <a:rPr lang="en-GB" sz="1800" dirty="0"/>
              <a:t>It can also be installed on Windows and Mac OS for privacy protection as no data is stored on the cloud and the Machine Learning models are on the device of the User</a:t>
            </a:r>
            <a:r>
              <a:rPr lang="en-US" sz="1800" dirty="0"/>
              <a:t> </a:t>
            </a:r>
          </a:p>
          <a:p>
            <a:pPr marL="0" lvl="0" indent="0" defTabSz="457200">
              <a:spcBef>
                <a:spcPts val="1000"/>
              </a:spcBef>
              <a:buSzPct val="80000"/>
              <a:buFont typeface="Wingdings 3" charset="2"/>
              <a:buChar char=""/>
            </a:pPr>
            <a:r>
              <a:rPr lang="en-US" sz="1800" dirty="0"/>
              <a:t>It has been aimed  that future extension of the Al Voice Assistant to other system/devices is not a big hurdle.  </a:t>
            </a:r>
          </a:p>
        </p:txBody>
      </p:sp>
    </p:spTree>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5"/>
          <p:cNvSpPr txBox="1">
            <a:spLocks noGrp="1"/>
          </p:cNvSpPr>
          <p:nvPr>
            <p:ph type="title"/>
          </p:nvPr>
        </p:nvSpPr>
        <p:spPr>
          <a:xfrm>
            <a:off x="1060911" y="629842"/>
            <a:ext cx="6447501" cy="990600"/>
          </a:xfrm>
          <a:prstGeom prst="rect">
            <a:avLst/>
          </a:prstGeom>
        </p:spPr>
        <p:txBody>
          <a:bodyPr spcFirstLastPara="1" vert="horz" lIns="91440" tIns="45720" rIns="91440" bIns="45720" rtlCol="0" anchor="t" anchorCtr="0">
            <a:normAutofit/>
          </a:bodyPr>
          <a:lstStyle/>
          <a:p>
            <a:pPr marL="0" lvl="0" indent="0" defTabSz="457200">
              <a:spcBef>
                <a:spcPct val="0"/>
              </a:spcBef>
              <a:spcAft>
                <a:spcPts val="0"/>
              </a:spcAft>
            </a:pPr>
            <a:r>
              <a:rPr lang="en-US" sz="3600" i="1" u="sng" dirty="0">
                <a:solidFill>
                  <a:schemeClr val="accent1"/>
                </a:solidFill>
              </a:rPr>
              <a:t>Working of the Project</a:t>
            </a:r>
          </a:p>
        </p:txBody>
      </p:sp>
      <p:graphicFrame>
        <p:nvGraphicFramePr>
          <p:cNvPr id="182" name="Google Shape;168;p25">
            <a:extLst>
              <a:ext uri="{FF2B5EF4-FFF2-40B4-BE49-F238E27FC236}">
                <a16:creationId xmlns:a16="http://schemas.microsoft.com/office/drawing/2014/main" id="{87A29C0A-81A1-4DB5-8838-B04DD219ADDF}"/>
              </a:ext>
            </a:extLst>
          </p:cNvPr>
          <p:cNvGraphicFramePr/>
          <p:nvPr>
            <p:extLst>
              <p:ext uri="{D42A27DB-BD31-4B8C-83A1-F6EECF244321}">
                <p14:modId xmlns:p14="http://schemas.microsoft.com/office/powerpoint/2010/main" val="3223638108"/>
              </p:ext>
            </p:extLst>
          </p:nvPr>
        </p:nvGraphicFramePr>
        <p:xfrm>
          <a:off x="615419" y="1427561"/>
          <a:ext cx="7195607" cy="27658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Google Shape;103;p15">
            <a:extLst>
              <a:ext uri="{FF2B5EF4-FFF2-40B4-BE49-F238E27FC236}">
                <a16:creationId xmlns:a16="http://schemas.microsoft.com/office/drawing/2014/main" id="{829CFD64-557E-413D-B6BC-7312BDB9A196}"/>
              </a:ext>
            </a:extLst>
          </p:cNvPr>
          <p:cNvSpPr txBox="1"/>
          <p:nvPr/>
        </p:nvSpPr>
        <p:spPr>
          <a:xfrm>
            <a:off x="162369" y="4217400"/>
            <a:ext cx="8599200" cy="773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300" b="1" dirty="0">
                <a:latin typeface="Lato"/>
                <a:ea typeface="Lato"/>
                <a:cs typeface="Lato"/>
                <a:sym typeface="Lato"/>
              </a:rPr>
              <a:t>To do all of this we will use Python as our programming language and Pytorch, a machine learning framework in Python that will help train and test machine learning models,  and to use the models once they are trained we will use flask so that they can be used in a webapp. </a:t>
            </a:r>
            <a:endParaRPr b="1" dirty="0"/>
          </a:p>
        </p:txBody>
      </p:sp>
    </p:spTree>
    <p:extLst>
      <p:ext uri="{BB962C8B-B14F-4D97-AF65-F5344CB8AC3E}">
        <p14:creationId xmlns:p14="http://schemas.microsoft.com/office/powerpoint/2010/main" val="3838825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07"/>
        <p:cNvGrpSpPr/>
        <p:nvPr/>
      </p:nvGrpSpPr>
      <p:grpSpPr>
        <a:xfrm>
          <a:off x="0" y="0"/>
          <a:ext cx="0" cy="0"/>
          <a:chOff x="0" y="0"/>
          <a:chExt cx="0" cy="0"/>
        </a:xfrm>
      </p:grpSpPr>
      <p:grpSp>
        <p:nvGrpSpPr>
          <p:cNvPr id="195" name="Group 194">
            <a:extLst>
              <a:ext uri="{FF2B5EF4-FFF2-40B4-BE49-F238E27FC236}">
                <a16:creationId xmlns:a16="http://schemas.microsoft.com/office/drawing/2014/main" id="{1F2B4773-3207-44CC-B7AC-892B704982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6350"/>
            <a:ext cx="9144001" cy="5149850"/>
            <a:chOff x="0" y="-8467"/>
            <a:chExt cx="12192000" cy="6866467"/>
          </a:xfrm>
        </p:grpSpPr>
        <p:cxnSp>
          <p:nvCxnSpPr>
            <p:cNvPr id="196" name="Straight Connector 195">
              <a:extLst>
                <a:ext uri="{FF2B5EF4-FFF2-40B4-BE49-F238E27FC236}">
                  <a16:creationId xmlns:a16="http://schemas.microsoft.com/office/drawing/2014/main" id="{2B8267CA-A7A5-4E11-9D92-4EAC3DD3E80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97" name="Straight Connector 196">
              <a:extLst>
                <a:ext uri="{FF2B5EF4-FFF2-40B4-BE49-F238E27FC236}">
                  <a16:creationId xmlns:a16="http://schemas.microsoft.com/office/drawing/2014/main" id="{E83D61B5-C6B4-4A4B-85AD-FEE7A54912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98" name="Rectangle 23">
              <a:extLst>
                <a:ext uri="{FF2B5EF4-FFF2-40B4-BE49-F238E27FC236}">
                  <a16:creationId xmlns:a16="http://schemas.microsoft.com/office/drawing/2014/main" id="{A0B67FE4-688F-4497-8BFD-157613A697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9" name="Rectangle 25">
              <a:extLst>
                <a:ext uri="{FF2B5EF4-FFF2-40B4-BE49-F238E27FC236}">
                  <a16:creationId xmlns:a16="http://schemas.microsoft.com/office/drawing/2014/main" id="{3BF5BE1A-9BAC-4581-A82B-FD8FE31595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0" name="Isosceles Triangle 199">
              <a:extLst>
                <a:ext uri="{FF2B5EF4-FFF2-40B4-BE49-F238E27FC236}">
                  <a16:creationId xmlns:a16="http://schemas.microsoft.com/office/drawing/2014/main" id="{971E5644-6772-414A-8199-E30BFB02A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1" name="Rectangle 27">
              <a:extLst>
                <a:ext uri="{FF2B5EF4-FFF2-40B4-BE49-F238E27FC236}">
                  <a16:creationId xmlns:a16="http://schemas.microsoft.com/office/drawing/2014/main" id="{E8246D50-BB0C-408E-93FD-7B8D63A7F7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2" name="Rectangle 28">
              <a:extLst>
                <a:ext uri="{FF2B5EF4-FFF2-40B4-BE49-F238E27FC236}">
                  <a16:creationId xmlns:a16="http://schemas.microsoft.com/office/drawing/2014/main" id="{AFBC5D22-68C1-44FB-8181-CB84ECAA83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3" name="Rectangle 29">
              <a:extLst>
                <a:ext uri="{FF2B5EF4-FFF2-40B4-BE49-F238E27FC236}">
                  <a16:creationId xmlns:a16="http://schemas.microsoft.com/office/drawing/2014/main" id="{FB6D0FCE-FBDB-4655-A1A7-640B1E86B5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4" name="Isosceles Triangle 203">
              <a:extLst>
                <a:ext uri="{FF2B5EF4-FFF2-40B4-BE49-F238E27FC236}">
                  <a16:creationId xmlns:a16="http://schemas.microsoft.com/office/drawing/2014/main" id="{BC8157DF-FD90-4AD6-B803-3AC0ACD8E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5" name="Isosceles Triangle 204">
              <a:extLst>
                <a:ext uri="{FF2B5EF4-FFF2-40B4-BE49-F238E27FC236}">
                  <a16:creationId xmlns:a16="http://schemas.microsoft.com/office/drawing/2014/main" id="{3548B067-9D63-4D21-92EF-CBC9E6338C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useBgFill="1">
        <p:nvSpPr>
          <p:cNvPr id="207" name="Rectangle 206">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 name="Rectangle 208">
            <a:extLst>
              <a:ext uri="{FF2B5EF4-FFF2-40B4-BE49-F238E27FC236}">
                <a16:creationId xmlns:a16="http://schemas.microsoft.com/office/drawing/2014/main" id="{62423CA5-E2E1-4789-B759-9906C1C94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3495094" cy="514349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1" name="Isosceles Triangle 210">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495095" y="-2"/>
            <a:ext cx="792559" cy="5143500"/>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08" name="Google Shape;108;p16"/>
          <p:cNvSpPr txBox="1">
            <a:spLocks noGrp="1"/>
          </p:cNvSpPr>
          <p:nvPr>
            <p:ph type="title"/>
          </p:nvPr>
        </p:nvSpPr>
        <p:spPr>
          <a:xfrm>
            <a:off x="505315" y="482600"/>
            <a:ext cx="3152284" cy="1031706"/>
          </a:xfrm>
          <a:prstGeom prst="rect">
            <a:avLst/>
          </a:prstGeom>
        </p:spPr>
        <p:txBody>
          <a:bodyPr spcFirstLastPara="1" vert="horz" lIns="91440" tIns="45720" rIns="91440" bIns="45720" rtlCol="0" anchor="ctr" anchorCtr="0">
            <a:normAutofit/>
          </a:bodyPr>
          <a:lstStyle/>
          <a:p>
            <a:pPr marL="0" lvl="0" indent="0" defTabSz="457200">
              <a:spcBef>
                <a:spcPct val="0"/>
              </a:spcBef>
              <a:spcAft>
                <a:spcPts val="0"/>
              </a:spcAft>
            </a:pPr>
            <a:r>
              <a:rPr lang="en-US" sz="3600" i="1" u="sng" dirty="0" err="1">
                <a:solidFill>
                  <a:schemeClr val="bg1"/>
                </a:solidFill>
              </a:rPr>
              <a:t>WakeWord</a:t>
            </a:r>
            <a:endParaRPr lang="en-US" sz="3600" i="1" u="sng" dirty="0">
              <a:solidFill>
                <a:schemeClr val="bg1"/>
              </a:solidFill>
            </a:endParaRPr>
          </a:p>
        </p:txBody>
      </p:sp>
      <p:sp>
        <p:nvSpPr>
          <p:cNvPr id="6" name="Text Placeholder 5">
            <a:extLst>
              <a:ext uri="{FF2B5EF4-FFF2-40B4-BE49-F238E27FC236}">
                <a16:creationId xmlns:a16="http://schemas.microsoft.com/office/drawing/2014/main" id="{0360DDF8-DD1A-4B0E-9166-0ABA75C13D99}"/>
              </a:ext>
            </a:extLst>
          </p:cNvPr>
          <p:cNvSpPr>
            <a:spLocks noGrp="1"/>
          </p:cNvSpPr>
          <p:nvPr>
            <p:ph type="body" idx="1"/>
          </p:nvPr>
        </p:nvSpPr>
        <p:spPr>
          <a:xfrm>
            <a:off x="221226" y="1620442"/>
            <a:ext cx="3460725" cy="2811448"/>
          </a:xfrm>
        </p:spPr>
        <p:txBody>
          <a:bodyPr vert="horz" lIns="91440" tIns="45720" rIns="91440" bIns="45720" rtlCol="0">
            <a:normAutofit/>
          </a:bodyPr>
          <a:lstStyle/>
          <a:p>
            <a:pPr defTabSz="457200">
              <a:lnSpc>
                <a:spcPct val="90000"/>
              </a:lnSpc>
              <a:spcBef>
                <a:spcPts val="1000"/>
              </a:spcBef>
              <a:buSzPct val="80000"/>
              <a:buFont typeface="Wingdings 3" charset="2"/>
              <a:buChar char=""/>
            </a:pPr>
            <a:r>
              <a:rPr lang="en-US" sz="1200" b="0" i="0" u="none" strike="noStrike" dirty="0">
                <a:solidFill>
                  <a:schemeClr val="bg1"/>
                </a:solidFill>
                <a:effectLst/>
              </a:rPr>
              <a:t>A wake word is a word or phrase that when spoken is meant to activate a device. It is also referred to as 'trigger word', or 'wake up word’.</a:t>
            </a:r>
          </a:p>
          <a:p>
            <a:pPr defTabSz="457200">
              <a:lnSpc>
                <a:spcPct val="90000"/>
              </a:lnSpc>
              <a:spcBef>
                <a:spcPts val="1000"/>
              </a:spcBef>
              <a:buSzPct val="80000"/>
              <a:buFont typeface="Wingdings 3" charset="2"/>
              <a:buChar char=""/>
            </a:pPr>
            <a:endParaRPr lang="en-US" sz="1200" b="0" i="0" u="none" strike="noStrike" dirty="0">
              <a:solidFill>
                <a:schemeClr val="bg1"/>
              </a:solidFill>
              <a:effectLst/>
            </a:endParaRPr>
          </a:p>
          <a:p>
            <a:pPr defTabSz="457200">
              <a:lnSpc>
                <a:spcPct val="90000"/>
              </a:lnSpc>
              <a:spcBef>
                <a:spcPts val="1000"/>
              </a:spcBef>
              <a:buSzPct val="80000"/>
              <a:buFont typeface="Wingdings 3" charset="2"/>
              <a:buChar char=""/>
            </a:pPr>
            <a:r>
              <a:rPr lang="en-US" sz="1200" b="0" i="0" u="none" strike="noStrike" dirty="0">
                <a:solidFill>
                  <a:schemeClr val="bg1"/>
                </a:solidFill>
                <a:effectLst/>
              </a:rPr>
              <a:t> There are a few famous wake phrases such as  "Alexa" "Hey Siri", and "OK Google" . </a:t>
            </a:r>
          </a:p>
          <a:p>
            <a:pPr defTabSz="457200">
              <a:lnSpc>
                <a:spcPct val="90000"/>
              </a:lnSpc>
              <a:spcBef>
                <a:spcPts val="1000"/>
              </a:spcBef>
              <a:buSzPct val="80000"/>
              <a:buFont typeface="Wingdings 3" charset="2"/>
              <a:buChar char=""/>
            </a:pPr>
            <a:endParaRPr lang="en-US" sz="1200" dirty="0">
              <a:solidFill>
                <a:schemeClr val="bg1"/>
              </a:solidFill>
            </a:endParaRPr>
          </a:p>
          <a:p>
            <a:pPr defTabSz="457200">
              <a:lnSpc>
                <a:spcPct val="90000"/>
              </a:lnSpc>
              <a:spcBef>
                <a:spcPts val="1000"/>
              </a:spcBef>
              <a:buSzPct val="80000"/>
              <a:buFont typeface="Wingdings 3" charset="2"/>
              <a:buChar char=""/>
            </a:pPr>
            <a:r>
              <a:rPr lang="en-US" sz="1200" b="0" i="0" u="none" strike="noStrike" dirty="0">
                <a:solidFill>
                  <a:schemeClr val="bg1"/>
                </a:solidFill>
                <a:effectLst/>
              </a:rPr>
              <a:t>For our project we have used “happy” as our wake word which when said will wake up the AI engine.</a:t>
            </a:r>
            <a:endParaRPr lang="en-US" sz="1200" dirty="0">
              <a:solidFill>
                <a:schemeClr val="bg1"/>
              </a:solidFill>
            </a:endParaRPr>
          </a:p>
        </p:txBody>
      </p:sp>
      <p:sp>
        <p:nvSpPr>
          <p:cNvPr id="213" name="Isosceles Triangle 212">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16772" y="3009900"/>
            <a:ext cx="336549" cy="21336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73" name="Google Shape;114;p17">
            <a:extLst>
              <a:ext uri="{FF2B5EF4-FFF2-40B4-BE49-F238E27FC236}">
                <a16:creationId xmlns:a16="http://schemas.microsoft.com/office/drawing/2014/main" id="{35A126B0-944F-41AB-8503-329DA2ADE826}"/>
              </a:ext>
            </a:extLst>
          </p:cNvPr>
          <p:cNvSpPr txBox="1">
            <a:spLocks/>
          </p:cNvSpPr>
          <p:nvPr/>
        </p:nvSpPr>
        <p:spPr>
          <a:xfrm>
            <a:off x="4402422" y="643925"/>
            <a:ext cx="4311549" cy="495900"/>
          </a:xfrm>
          <a:prstGeom prst="rect">
            <a:avLst/>
          </a:prstGeom>
        </p:spPr>
        <p:txBody>
          <a:bodyPr spcFirstLastPara="1" vert="horz" wrap="square" lIns="91425" tIns="91425" rIns="91425" bIns="91425" rtlCol="0" anchor="t" anchorCtr="0">
            <a:noAutofit/>
          </a:bodyPr>
          <a:lstStyle>
            <a:lvl1pPr marL="457200" lvl="0" indent="-311150" algn="l" defTabSz="342900" rtl="0" eaLnBrk="1" latinLnBrk="0" hangingPunct="1">
              <a:spcBef>
                <a:spcPts val="0"/>
              </a:spcBef>
              <a:spcAft>
                <a:spcPts val="0"/>
              </a:spcAft>
              <a:buClr>
                <a:schemeClr val="accent1"/>
              </a:buClr>
              <a:buSzPts val="1300"/>
              <a:buFont typeface="Wingdings 3" charset="2"/>
              <a:buChar char="●"/>
              <a:defRPr sz="1350" kern="1200">
                <a:solidFill>
                  <a:schemeClr val="tx1">
                    <a:lumMod val="75000"/>
                    <a:lumOff val="25000"/>
                  </a:schemeClr>
                </a:solidFill>
                <a:latin typeface="+mn-lt"/>
                <a:ea typeface="+mn-ea"/>
                <a:cs typeface="+mn-cs"/>
              </a:defRPr>
            </a:lvl1pPr>
            <a:lvl2pPr marL="914400" lvl="1" indent="-298450" algn="l" defTabSz="342900" rtl="0" eaLnBrk="1" latinLnBrk="0" hangingPunct="1">
              <a:spcBef>
                <a:spcPts val="1600"/>
              </a:spcBef>
              <a:spcAft>
                <a:spcPts val="0"/>
              </a:spcAft>
              <a:buClr>
                <a:schemeClr val="accent1"/>
              </a:buClr>
              <a:buSzPts val="1100"/>
              <a:buFont typeface="Wingdings 3" charset="2"/>
              <a:buChar char="○"/>
              <a:defRPr sz="1200" kern="1200">
                <a:solidFill>
                  <a:schemeClr val="tx1">
                    <a:lumMod val="75000"/>
                    <a:lumOff val="25000"/>
                  </a:schemeClr>
                </a:solidFill>
                <a:latin typeface="+mn-lt"/>
                <a:ea typeface="+mn-ea"/>
                <a:cs typeface="+mn-cs"/>
              </a:defRPr>
            </a:lvl2pPr>
            <a:lvl3pPr marL="1371600" lvl="2" indent="-298450" algn="l" defTabSz="342900" rtl="0" eaLnBrk="1" latinLnBrk="0" hangingPunct="1">
              <a:spcBef>
                <a:spcPts val="1600"/>
              </a:spcBef>
              <a:spcAft>
                <a:spcPts val="0"/>
              </a:spcAft>
              <a:buClr>
                <a:schemeClr val="accent1"/>
              </a:buClr>
              <a:buSzPts val="1100"/>
              <a:buFont typeface="Wingdings 3" charset="2"/>
              <a:buChar char="■"/>
              <a:defRPr sz="1050" kern="1200">
                <a:solidFill>
                  <a:schemeClr val="tx1">
                    <a:lumMod val="75000"/>
                    <a:lumOff val="25000"/>
                  </a:schemeClr>
                </a:solidFill>
                <a:latin typeface="+mn-lt"/>
                <a:ea typeface="+mn-ea"/>
                <a:cs typeface="+mn-cs"/>
              </a:defRPr>
            </a:lvl3pPr>
            <a:lvl4pPr marL="1828800" lvl="3" indent="-298450" algn="l" defTabSz="342900" rtl="0" eaLnBrk="1" latinLnBrk="0" hangingPunct="1">
              <a:spcBef>
                <a:spcPts val="1600"/>
              </a:spcBef>
              <a:spcAft>
                <a:spcPts val="0"/>
              </a:spcAft>
              <a:buClr>
                <a:schemeClr val="accent1"/>
              </a:buClr>
              <a:buSzPts val="1100"/>
              <a:buFont typeface="Wingdings 3" charset="2"/>
              <a:buChar char="●"/>
              <a:defRPr sz="900" kern="1200">
                <a:solidFill>
                  <a:schemeClr val="tx1">
                    <a:lumMod val="75000"/>
                    <a:lumOff val="25000"/>
                  </a:schemeClr>
                </a:solidFill>
                <a:latin typeface="+mn-lt"/>
                <a:ea typeface="+mn-ea"/>
                <a:cs typeface="+mn-cs"/>
              </a:defRPr>
            </a:lvl4pPr>
            <a:lvl5pPr marL="2286000" lvl="4" indent="-298450" algn="l" defTabSz="342900" rtl="0" eaLnBrk="1" latinLnBrk="0" hangingPunct="1">
              <a:spcBef>
                <a:spcPts val="1600"/>
              </a:spcBef>
              <a:spcAft>
                <a:spcPts val="0"/>
              </a:spcAft>
              <a:buClr>
                <a:schemeClr val="accent1"/>
              </a:buClr>
              <a:buSzPts val="1100"/>
              <a:buFont typeface="Wingdings 3" charset="2"/>
              <a:buChar char="○"/>
              <a:defRPr sz="900" kern="1200">
                <a:solidFill>
                  <a:schemeClr val="tx1">
                    <a:lumMod val="75000"/>
                    <a:lumOff val="25000"/>
                  </a:schemeClr>
                </a:solidFill>
                <a:latin typeface="+mn-lt"/>
                <a:ea typeface="+mn-ea"/>
                <a:cs typeface="+mn-cs"/>
              </a:defRPr>
            </a:lvl5pPr>
            <a:lvl6pPr marL="2743200" lvl="5" indent="-298450" algn="l" defTabSz="342900" rtl="0" eaLnBrk="1" latinLnBrk="0" hangingPunct="1">
              <a:spcBef>
                <a:spcPts val="1600"/>
              </a:spcBef>
              <a:spcAft>
                <a:spcPts val="0"/>
              </a:spcAft>
              <a:buClr>
                <a:schemeClr val="accent1"/>
              </a:buClr>
              <a:buSzPts val="1100"/>
              <a:buFont typeface="Wingdings 3" charset="2"/>
              <a:buChar char="■"/>
              <a:defRPr sz="900" kern="1200">
                <a:solidFill>
                  <a:schemeClr val="tx1">
                    <a:lumMod val="75000"/>
                    <a:lumOff val="25000"/>
                  </a:schemeClr>
                </a:solidFill>
                <a:latin typeface="+mn-lt"/>
                <a:ea typeface="+mn-ea"/>
                <a:cs typeface="+mn-cs"/>
              </a:defRPr>
            </a:lvl6pPr>
            <a:lvl7pPr marL="3200400" lvl="6" indent="-298450" algn="l" defTabSz="342900" rtl="0" eaLnBrk="1" latinLnBrk="0" hangingPunct="1">
              <a:spcBef>
                <a:spcPts val="1600"/>
              </a:spcBef>
              <a:spcAft>
                <a:spcPts val="0"/>
              </a:spcAft>
              <a:buClr>
                <a:schemeClr val="accent1"/>
              </a:buClr>
              <a:buSzPts val="1100"/>
              <a:buFont typeface="Wingdings 3" charset="2"/>
              <a:buChar char="●"/>
              <a:defRPr sz="900" kern="1200">
                <a:solidFill>
                  <a:schemeClr val="tx1">
                    <a:lumMod val="75000"/>
                    <a:lumOff val="25000"/>
                  </a:schemeClr>
                </a:solidFill>
                <a:latin typeface="+mn-lt"/>
                <a:ea typeface="+mn-ea"/>
                <a:cs typeface="+mn-cs"/>
              </a:defRPr>
            </a:lvl7pPr>
            <a:lvl8pPr marL="3657600" lvl="7" indent="-298450" algn="l" defTabSz="342900" rtl="0" eaLnBrk="1" latinLnBrk="0" hangingPunct="1">
              <a:spcBef>
                <a:spcPts val="1600"/>
              </a:spcBef>
              <a:spcAft>
                <a:spcPts val="0"/>
              </a:spcAft>
              <a:buClr>
                <a:schemeClr val="accent1"/>
              </a:buClr>
              <a:buSzPts val="1100"/>
              <a:buFont typeface="Wingdings 3" charset="2"/>
              <a:buChar char="○"/>
              <a:defRPr sz="900" kern="1200">
                <a:solidFill>
                  <a:schemeClr val="tx1">
                    <a:lumMod val="75000"/>
                    <a:lumOff val="25000"/>
                  </a:schemeClr>
                </a:solidFill>
                <a:latin typeface="+mn-lt"/>
                <a:ea typeface="+mn-ea"/>
                <a:cs typeface="+mn-cs"/>
              </a:defRPr>
            </a:lvl8pPr>
            <a:lvl9pPr marL="4114800" lvl="8" indent="-298450" algn="l" defTabSz="342900" rtl="0" eaLnBrk="1" latinLnBrk="0" hangingPunct="1">
              <a:spcBef>
                <a:spcPts val="1600"/>
              </a:spcBef>
              <a:spcAft>
                <a:spcPts val="1600"/>
              </a:spcAft>
              <a:buClr>
                <a:schemeClr val="accent1"/>
              </a:buClr>
              <a:buSzPts val="1100"/>
              <a:buFont typeface="Wingdings 3" charset="2"/>
              <a:buChar char="■"/>
              <a:defRPr sz="900" kern="1200">
                <a:solidFill>
                  <a:schemeClr val="tx1">
                    <a:lumMod val="75000"/>
                    <a:lumOff val="25000"/>
                  </a:schemeClr>
                </a:solidFill>
                <a:latin typeface="+mn-lt"/>
                <a:ea typeface="+mn-ea"/>
                <a:cs typeface="+mn-cs"/>
              </a:defRPr>
            </a:lvl9pPr>
          </a:lstStyle>
          <a:p>
            <a:pPr marL="0" indent="0">
              <a:buFont typeface="Wingdings 3" charset="2"/>
              <a:buNone/>
            </a:pPr>
            <a:r>
              <a:rPr lang="en-IN" sz="1800" dirty="0"/>
              <a:t>Model Architecture of </a:t>
            </a:r>
            <a:r>
              <a:rPr lang="en-IN" sz="1800" dirty="0" err="1"/>
              <a:t>WakeWord</a:t>
            </a:r>
            <a:r>
              <a:rPr lang="en-IN" sz="1800" dirty="0"/>
              <a:t> Model            </a:t>
            </a:r>
          </a:p>
          <a:p>
            <a:pPr marL="0" indent="0">
              <a:spcBef>
                <a:spcPts val="1600"/>
              </a:spcBef>
              <a:buFont typeface="Wingdings 3" charset="2"/>
              <a:buNone/>
            </a:pPr>
            <a:r>
              <a:rPr lang="en-IN" sz="1800" dirty="0"/>
              <a:t>            </a:t>
            </a:r>
          </a:p>
          <a:p>
            <a:pPr marL="0" indent="0">
              <a:spcBef>
                <a:spcPts val="1600"/>
              </a:spcBef>
              <a:spcAft>
                <a:spcPts val="1600"/>
              </a:spcAft>
              <a:buFont typeface="Wingdings 3" charset="2"/>
              <a:buNone/>
            </a:pPr>
            <a:endParaRPr lang="en-IN" sz="1800" dirty="0"/>
          </a:p>
        </p:txBody>
      </p:sp>
      <p:pic>
        <p:nvPicPr>
          <p:cNvPr id="1026" name="Picture 2">
            <a:extLst>
              <a:ext uri="{FF2B5EF4-FFF2-40B4-BE49-F238E27FC236}">
                <a16:creationId xmlns:a16="http://schemas.microsoft.com/office/drawing/2014/main" id="{A32386E8-A80B-4558-9F6A-231BBBE8CD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49701" y="1208485"/>
            <a:ext cx="4594150" cy="352461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13"/>
        <p:cNvGrpSpPr/>
        <p:nvPr/>
      </p:nvGrpSpPr>
      <p:grpSpPr>
        <a:xfrm>
          <a:off x="0" y="0"/>
          <a:ext cx="0" cy="0"/>
          <a:chOff x="0" y="0"/>
          <a:chExt cx="0" cy="0"/>
        </a:xfrm>
      </p:grpSpPr>
      <p:grpSp>
        <p:nvGrpSpPr>
          <p:cNvPr id="192" name="Group 113">
            <a:extLst>
              <a:ext uri="{FF2B5EF4-FFF2-40B4-BE49-F238E27FC236}">
                <a16:creationId xmlns:a16="http://schemas.microsoft.com/office/drawing/2014/main" id="{1F2B4773-3207-44CC-B7AC-892B704982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6350"/>
            <a:ext cx="9144001" cy="5149850"/>
            <a:chOff x="0" y="-8467"/>
            <a:chExt cx="12192000" cy="6866467"/>
          </a:xfrm>
        </p:grpSpPr>
        <p:cxnSp>
          <p:nvCxnSpPr>
            <p:cNvPr id="115" name="Straight Connector 114">
              <a:extLst>
                <a:ext uri="{FF2B5EF4-FFF2-40B4-BE49-F238E27FC236}">
                  <a16:creationId xmlns:a16="http://schemas.microsoft.com/office/drawing/2014/main" id="{2B8267CA-A7A5-4E11-9D92-4EAC3DD3E80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16" name="Straight Connector 115">
              <a:extLst>
                <a:ext uri="{FF2B5EF4-FFF2-40B4-BE49-F238E27FC236}">
                  <a16:creationId xmlns:a16="http://schemas.microsoft.com/office/drawing/2014/main" id="{E83D61B5-C6B4-4A4B-85AD-FEE7A54912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17" name="Rectangle 23">
              <a:extLst>
                <a:ext uri="{FF2B5EF4-FFF2-40B4-BE49-F238E27FC236}">
                  <a16:creationId xmlns:a16="http://schemas.microsoft.com/office/drawing/2014/main" id="{A0B67FE4-688F-4497-8BFD-157613A697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3" name="Rectangle 25">
              <a:extLst>
                <a:ext uri="{FF2B5EF4-FFF2-40B4-BE49-F238E27FC236}">
                  <a16:creationId xmlns:a16="http://schemas.microsoft.com/office/drawing/2014/main" id="{3BF5BE1A-9BAC-4581-A82B-FD8FE31595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9" name="Isosceles Triangle 118">
              <a:extLst>
                <a:ext uri="{FF2B5EF4-FFF2-40B4-BE49-F238E27FC236}">
                  <a16:creationId xmlns:a16="http://schemas.microsoft.com/office/drawing/2014/main" id="{971E5644-6772-414A-8199-E30BFB02A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0" name="Rectangle 27">
              <a:extLst>
                <a:ext uri="{FF2B5EF4-FFF2-40B4-BE49-F238E27FC236}">
                  <a16:creationId xmlns:a16="http://schemas.microsoft.com/office/drawing/2014/main" id="{E8246D50-BB0C-408E-93FD-7B8D63A7F7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1" name="Rectangle 28">
              <a:extLst>
                <a:ext uri="{FF2B5EF4-FFF2-40B4-BE49-F238E27FC236}">
                  <a16:creationId xmlns:a16="http://schemas.microsoft.com/office/drawing/2014/main" id="{AFBC5D22-68C1-44FB-8181-CB84ECAA83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2" name="Rectangle 29">
              <a:extLst>
                <a:ext uri="{FF2B5EF4-FFF2-40B4-BE49-F238E27FC236}">
                  <a16:creationId xmlns:a16="http://schemas.microsoft.com/office/drawing/2014/main" id="{FB6D0FCE-FBDB-4655-A1A7-640B1E86B5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3" name="Isosceles Triangle 122">
              <a:extLst>
                <a:ext uri="{FF2B5EF4-FFF2-40B4-BE49-F238E27FC236}">
                  <a16:creationId xmlns:a16="http://schemas.microsoft.com/office/drawing/2014/main" id="{BC8157DF-FD90-4AD6-B803-3AC0ACD8E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4" name="Isosceles Triangle 123">
              <a:extLst>
                <a:ext uri="{FF2B5EF4-FFF2-40B4-BE49-F238E27FC236}">
                  <a16:creationId xmlns:a16="http://schemas.microsoft.com/office/drawing/2014/main" id="{3548B067-9D63-4D21-92EF-CBC9E6338C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useBgFill="1">
        <p:nvSpPr>
          <p:cNvPr id="194" name="Rectangle 125">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Rectangle 179">
            <a:extLst>
              <a:ext uri="{FF2B5EF4-FFF2-40B4-BE49-F238E27FC236}">
                <a16:creationId xmlns:a16="http://schemas.microsoft.com/office/drawing/2014/main" id="{62423CA5-E2E1-4789-B759-9906C1C94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3495094" cy="514349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6" name="Isosceles Triangle 181">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495095" y="-2"/>
            <a:ext cx="792559" cy="5143500"/>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7" name="TextBox 36">
            <a:extLst>
              <a:ext uri="{FF2B5EF4-FFF2-40B4-BE49-F238E27FC236}">
                <a16:creationId xmlns:a16="http://schemas.microsoft.com/office/drawing/2014/main" id="{8A420925-003A-41F2-8BF4-8FF13589991C}"/>
              </a:ext>
            </a:extLst>
          </p:cNvPr>
          <p:cNvSpPr txBox="1"/>
          <p:nvPr/>
        </p:nvSpPr>
        <p:spPr>
          <a:xfrm>
            <a:off x="142875" y="635794"/>
            <a:ext cx="3466987" cy="3850481"/>
          </a:xfrm>
          <a:prstGeom prst="rect">
            <a:avLst/>
          </a:prstGeom>
        </p:spPr>
        <p:txBody>
          <a:bodyPr vert="horz" lIns="91440" tIns="45720" rIns="91440" bIns="45720" rtlCol="0">
            <a:noAutofit/>
          </a:bodyPr>
          <a:lstStyle/>
          <a:p>
            <a:pPr>
              <a:lnSpc>
                <a:spcPct val="90000"/>
              </a:lnSpc>
              <a:spcBef>
                <a:spcPts val="1000"/>
              </a:spcBef>
              <a:spcAft>
                <a:spcPts val="1200"/>
              </a:spcAft>
              <a:buClr>
                <a:schemeClr val="accent1"/>
              </a:buClr>
              <a:buSzPct val="80000"/>
              <a:buFont typeface="Wingdings 3" charset="2"/>
              <a:buChar char=""/>
            </a:pPr>
            <a:r>
              <a:rPr lang="en-US" sz="1600" b="0" i="0" u="none" strike="noStrike" dirty="0">
                <a:solidFill>
                  <a:schemeClr val="bg1"/>
                </a:solidFill>
                <a:effectLst/>
              </a:rPr>
              <a:t>For Training </a:t>
            </a:r>
            <a:r>
              <a:rPr lang="en-US" sz="1600" b="0" i="0" u="none" strike="noStrike" dirty="0" err="1">
                <a:solidFill>
                  <a:schemeClr val="bg1"/>
                </a:solidFill>
                <a:effectLst/>
              </a:rPr>
              <a:t>wakeword</a:t>
            </a:r>
            <a:r>
              <a:rPr lang="en-US" sz="1600" b="0" i="0" u="none" strike="noStrike" dirty="0">
                <a:solidFill>
                  <a:schemeClr val="bg1"/>
                </a:solidFill>
                <a:effectLst/>
              </a:rPr>
              <a:t> we used Google speech commands dataset this dataset contains 1,10,000 one-second-long utterances of 35 short words.</a:t>
            </a:r>
          </a:p>
          <a:p>
            <a:pPr>
              <a:lnSpc>
                <a:spcPct val="90000"/>
              </a:lnSpc>
              <a:spcBef>
                <a:spcPts val="1000"/>
              </a:spcBef>
              <a:spcAft>
                <a:spcPts val="1200"/>
              </a:spcAft>
              <a:buClr>
                <a:schemeClr val="accent1"/>
              </a:buClr>
              <a:buSzPct val="80000"/>
              <a:buFont typeface="Wingdings 3" charset="2"/>
              <a:buChar char=""/>
            </a:pPr>
            <a:r>
              <a:rPr lang="en-US" sz="1600" b="0" i="0" u="none" strike="noStrike" dirty="0">
                <a:solidFill>
                  <a:schemeClr val="bg1"/>
                </a:solidFill>
                <a:effectLst/>
              </a:rPr>
              <a:t> For exploration and processing we used </a:t>
            </a:r>
            <a:r>
              <a:rPr lang="en-US" sz="1600" b="0" i="0" u="none" strike="noStrike" dirty="0" err="1">
                <a:solidFill>
                  <a:schemeClr val="bg1"/>
                </a:solidFill>
                <a:effectLst/>
              </a:rPr>
              <a:t>librosa</a:t>
            </a:r>
            <a:r>
              <a:rPr lang="en-US" sz="1600" b="0" i="0" u="none" strike="noStrike" dirty="0">
                <a:solidFill>
                  <a:schemeClr val="bg1"/>
                </a:solidFill>
                <a:effectLst/>
              </a:rPr>
              <a:t> and </a:t>
            </a:r>
            <a:r>
              <a:rPr lang="en-US" sz="1600" b="0" i="0" u="none" strike="noStrike" dirty="0" err="1">
                <a:solidFill>
                  <a:schemeClr val="bg1"/>
                </a:solidFill>
                <a:effectLst/>
              </a:rPr>
              <a:t>torchaudio</a:t>
            </a:r>
            <a:r>
              <a:rPr lang="en-US" sz="1600" b="0" i="0" u="none" strike="noStrike" dirty="0">
                <a:solidFill>
                  <a:schemeClr val="bg1"/>
                </a:solidFill>
                <a:effectLst/>
              </a:rPr>
              <a:t> libraries.</a:t>
            </a:r>
            <a:endParaRPr lang="en-US" sz="1600" dirty="0">
              <a:solidFill>
                <a:schemeClr val="bg1"/>
              </a:solidFill>
            </a:endParaRPr>
          </a:p>
          <a:p>
            <a:pPr>
              <a:lnSpc>
                <a:spcPct val="90000"/>
              </a:lnSpc>
              <a:spcBef>
                <a:spcPts val="1000"/>
              </a:spcBef>
              <a:buClr>
                <a:schemeClr val="accent1"/>
              </a:buClr>
              <a:buSzPct val="80000"/>
              <a:buFont typeface="Wingdings 3" charset="2"/>
              <a:buChar char=""/>
            </a:pPr>
            <a:r>
              <a:rPr lang="en-US" sz="1600" b="0" i="0" u="none" strike="noStrike" dirty="0">
                <a:solidFill>
                  <a:schemeClr val="bg1"/>
                </a:solidFill>
                <a:effectLst/>
              </a:rPr>
              <a:t>The sounds had the sampling rate of  16,000 samples/sec with varying length of about one second so before using it we truncated or padded to make it of length 1second each</a:t>
            </a:r>
            <a:br>
              <a:rPr lang="en-US" sz="1600" dirty="0">
                <a:solidFill>
                  <a:schemeClr val="bg1"/>
                </a:solidFill>
              </a:rPr>
            </a:br>
            <a:endParaRPr lang="en-US" sz="1600" dirty="0">
              <a:solidFill>
                <a:schemeClr val="bg1"/>
              </a:solidFill>
            </a:endParaRPr>
          </a:p>
        </p:txBody>
      </p:sp>
      <p:pic>
        <p:nvPicPr>
          <p:cNvPr id="3" name="WhatsApp Video 2020-12-31 at 1.15.32 PM">
            <a:hlinkClick r:id="" action="ppaction://media"/>
            <a:extLst>
              <a:ext uri="{FF2B5EF4-FFF2-40B4-BE49-F238E27FC236}">
                <a16:creationId xmlns:a16="http://schemas.microsoft.com/office/drawing/2014/main" id="{6C655BF1-F033-474A-9F3D-BB67ECABF3B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107616" y="1442509"/>
            <a:ext cx="4952305" cy="2637102"/>
          </a:xfrm>
          <a:prstGeom prst="rect">
            <a:avLst/>
          </a:prstGeom>
        </p:spPr>
      </p:pic>
      <p:sp>
        <p:nvSpPr>
          <p:cNvPr id="197" name="Isosceles Triangle 183">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16772" y="3009900"/>
            <a:ext cx="336549" cy="21336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extBox 1">
            <a:extLst>
              <a:ext uri="{FF2B5EF4-FFF2-40B4-BE49-F238E27FC236}">
                <a16:creationId xmlns:a16="http://schemas.microsoft.com/office/drawing/2014/main" id="{AE814908-C32F-45C8-94BD-8D22F1378566}"/>
              </a:ext>
            </a:extLst>
          </p:cNvPr>
          <p:cNvSpPr txBox="1"/>
          <p:nvPr/>
        </p:nvSpPr>
        <p:spPr>
          <a:xfrm>
            <a:off x="5470271" y="741647"/>
            <a:ext cx="1583773" cy="461665"/>
          </a:xfrm>
          <a:prstGeom prst="rect">
            <a:avLst/>
          </a:prstGeom>
          <a:noFill/>
        </p:spPr>
        <p:txBody>
          <a:bodyPr wrap="square" rtlCol="0">
            <a:spAutoFit/>
          </a:bodyPr>
          <a:lstStyle/>
          <a:p>
            <a:pPr>
              <a:spcAft>
                <a:spcPts val="600"/>
              </a:spcAft>
            </a:pPr>
            <a:r>
              <a:rPr lang="en-GB" sz="2400" b="1" i="1" u="sng" dirty="0"/>
              <a:t>RESULT</a:t>
            </a:r>
            <a:endParaRPr lang="en-IN" sz="2400" b="1" i="1" u="sng"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10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22"/>
        <p:cNvGrpSpPr/>
        <p:nvPr/>
      </p:nvGrpSpPr>
      <p:grpSpPr>
        <a:xfrm>
          <a:off x="0" y="0"/>
          <a:ext cx="0" cy="0"/>
          <a:chOff x="0" y="0"/>
          <a:chExt cx="0" cy="0"/>
        </a:xfrm>
      </p:grpSpPr>
      <p:grpSp>
        <p:nvGrpSpPr>
          <p:cNvPr id="263" name="Group 262">
            <a:extLst>
              <a:ext uri="{FF2B5EF4-FFF2-40B4-BE49-F238E27FC236}">
                <a16:creationId xmlns:a16="http://schemas.microsoft.com/office/drawing/2014/main" id="{1F2B4773-3207-44CC-B7AC-892B704982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6350"/>
            <a:ext cx="9144001" cy="5149850"/>
            <a:chOff x="0" y="-8467"/>
            <a:chExt cx="12192000" cy="6866467"/>
          </a:xfrm>
        </p:grpSpPr>
        <p:cxnSp>
          <p:nvCxnSpPr>
            <p:cNvPr id="264" name="Straight Connector 263">
              <a:extLst>
                <a:ext uri="{FF2B5EF4-FFF2-40B4-BE49-F238E27FC236}">
                  <a16:creationId xmlns:a16="http://schemas.microsoft.com/office/drawing/2014/main" id="{2B8267CA-A7A5-4E11-9D92-4EAC3DD3E80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65" name="Straight Connector 264">
              <a:extLst>
                <a:ext uri="{FF2B5EF4-FFF2-40B4-BE49-F238E27FC236}">
                  <a16:creationId xmlns:a16="http://schemas.microsoft.com/office/drawing/2014/main" id="{E83D61B5-C6B4-4A4B-85AD-FEE7A54912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66" name="Rectangle 23">
              <a:extLst>
                <a:ext uri="{FF2B5EF4-FFF2-40B4-BE49-F238E27FC236}">
                  <a16:creationId xmlns:a16="http://schemas.microsoft.com/office/drawing/2014/main" id="{A0B67FE4-688F-4497-8BFD-157613A697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7" name="Rectangle 25">
              <a:extLst>
                <a:ext uri="{FF2B5EF4-FFF2-40B4-BE49-F238E27FC236}">
                  <a16:creationId xmlns:a16="http://schemas.microsoft.com/office/drawing/2014/main" id="{3BF5BE1A-9BAC-4581-A82B-FD8FE31595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8" name="Isosceles Triangle 267">
              <a:extLst>
                <a:ext uri="{FF2B5EF4-FFF2-40B4-BE49-F238E27FC236}">
                  <a16:creationId xmlns:a16="http://schemas.microsoft.com/office/drawing/2014/main" id="{971E5644-6772-414A-8199-E30BFB02A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9" name="Rectangle 27">
              <a:extLst>
                <a:ext uri="{FF2B5EF4-FFF2-40B4-BE49-F238E27FC236}">
                  <a16:creationId xmlns:a16="http://schemas.microsoft.com/office/drawing/2014/main" id="{E8246D50-BB0C-408E-93FD-7B8D63A7F7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0" name="Rectangle 28">
              <a:extLst>
                <a:ext uri="{FF2B5EF4-FFF2-40B4-BE49-F238E27FC236}">
                  <a16:creationId xmlns:a16="http://schemas.microsoft.com/office/drawing/2014/main" id="{AFBC5D22-68C1-44FB-8181-CB84ECAA83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1" name="Rectangle 29">
              <a:extLst>
                <a:ext uri="{FF2B5EF4-FFF2-40B4-BE49-F238E27FC236}">
                  <a16:creationId xmlns:a16="http://schemas.microsoft.com/office/drawing/2014/main" id="{FB6D0FCE-FBDB-4655-A1A7-640B1E86B5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2" name="Isosceles Triangle 271">
              <a:extLst>
                <a:ext uri="{FF2B5EF4-FFF2-40B4-BE49-F238E27FC236}">
                  <a16:creationId xmlns:a16="http://schemas.microsoft.com/office/drawing/2014/main" id="{BC8157DF-FD90-4AD6-B803-3AC0ACD8E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3" name="Isosceles Triangle 272">
              <a:extLst>
                <a:ext uri="{FF2B5EF4-FFF2-40B4-BE49-F238E27FC236}">
                  <a16:creationId xmlns:a16="http://schemas.microsoft.com/office/drawing/2014/main" id="{3548B067-9D63-4D21-92EF-CBC9E6338C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useBgFill="1">
        <p:nvSpPr>
          <p:cNvPr id="275" name="Rectangle 274">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Rectangle 276">
            <a:extLst>
              <a:ext uri="{FF2B5EF4-FFF2-40B4-BE49-F238E27FC236}">
                <a16:creationId xmlns:a16="http://schemas.microsoft.com/office/drawing/2014/main" id="{62423CA5-E2E1-4789-B759-9906C1C94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3495094" cy="514349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9" name="Isosceles Triangle 278">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495095" y="-2"/>
            <a:ext cx="792559" cy="5143500"/>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23" name="Google Shape;123;p18"/>
          <p:cNvSpPr txBox="1">
            <a:spLocks noGrp="1"/>
          </p:cNvSpPr>
          <p:nvPr>
            <p:ph type="title"/>
          </p:nvPr>
        </p:nvSpPr>
        <p:spPr>
          <a:xfrm>
            <a:off x="505315" y="482600"/>
            <a:ext cx="3152284" cy="1031706"/>
          </a:xfrm>
          <a:prstGeom prst="rect">
            <a:avLst/>
          </a:prstGeom>
        </p:spPr>
        <p:txBody>
          <a:bodyPr spcFirstLastPara="1" vert="horz" lIns="91440" tIns="45720" rIns="91440" bIns="45720" rtlCol="0" anchor="ctr" anchorCtr="0">
            <a:normAutofit/>
          </a:bodyPr>
          <a:lstStyle/>
          <a:p>
            <a:pPr marL="0" lvl="0" indent="0" defTabSz="457200">
              <a:spcBef>
                <a:spcPct val="0"/>
              </a:spcBef>
              <a:spcAft>
                <a:spcPts val="0"/>
              </a:spcAft>
            </a:pPr>
            <a:r>
              <a:rPr lang="en-US" sz="3300" i="1" u="sng">
                <a:solidFill>
                  <a:schemeClr val="bg1"/>
                </a:solidFill>
              </a:rPr>
              <a:t>Speech to Text</a:t>
            </a:r>
          </a:p>
        </p:txBody>
      </p:sp>
      <p:sp>
        <p:nvSpPr>
          <p:cNvPr id="187" name="TextBox 7">
            <a:extLst>
              <a:ext uri="{FF2B5EF4-FFF2-40B4-BE49-F238E27FC236}">
                <a16:creationId xmlns:a16="http://schemas.microsoft.com/office/drawing/2014/main" id="{1D412AEB-81AE-4788-AE2B-7FF0DDC75710}"/>
              </a:ext>
            </a:extLst>
          </p:cNvPr>
          <p:cNvSpPr txBox="1"/>
          <p:nvPr/>
        </p:nvSpPr>
        <p:spPr>
          <a:xfrm>
            <a:off x="505315" y="1620442"/>
            <a:ext cx="2980457" cy="2580083"/>
          </a:xfrm>
          <a:prstGeom prst="rect">
            <a:avLst/>
          </a:prstGeom>
        </p:spPr>
        <p:txBody>
          <a:bodyPr vert="horz" lIns="91440" tIns="45720" rIns="91440" bIns="45720" rtlCol="0">
            <a:normAutofit/>
          </a:bodyPr>
          <a:lstStyle/>
          <a:p>
            <a:pPr>
              <a:lnSpc>
                <a:spcPct val="90000"/>
              </a:lnSpc>
              <a:spcBef>
                <a:spcPts val="1000"/>
              </a:spcBef>
              <a:buClr>
                <a:schemeClr val="accent1"/>
              </a:buClr>
              <a:buSzPct val="80000"/>
              <a:buFont typeface="Wingdings 3" charset="2"/>
              <a:buChar char=""/>
            </a:pPr>
            <a:r>
              <a:rPr lang="en-US" sz="1500" b="0" i="0" u="none" strike="noStrike">
                <a:solidFill>
                  <a:schemeClr val="bg1"/>
                </a:solidFill>
                <a:effectLst/>
              </a:rPr>
              <a:t>Speech to text or automatic speech recognition (ASR), is the process of converting spoken words into written text it is also known as speech recognition.</a:t>
            </a:r>
          </a:p>
          <a:p>
            <a:pPr>
              <a:lnSpc>
                <a:spcPct val="90000"/>
              </a:lnSpc>
              <a:spcBef>
                <a:spcPts val="1000"/>
              </a:spcBef>
              <a:buClr>
                <a:schemeClr val="accent1"/>
              </a:buClr>
              <a:buSzPct val="80000"/>
              <a:buFont typeface="Wingdings 3" charset="2"/>
              <a:buChar char=""/>
            </a:pPr>
            <a:r>
              <a:rPr lang="en-US" sz="1500" b="0" i="0" u="none" strike="noStrike">
                <a:solidFill>
                  <a:schemeClr val="bg1"/>
                </a:solidFill>
                <a:effectLst/>
              </a:rPr>
              <a:t>In our project we have used Deep Speech a deep learning-based speech recognition model that will convert speech into text for us.</a:t>
            </a:r>
            <a:endParaRPr lang="en-US" sz="1500">
              <a:solidFill>
                <a:schemeClr val="bg1"/>
              </a:solidFill>
            </a:endParaRPr>
          </a:p>
        </p:txBody>
      </p:sp>
      <p:pic>
        <p:nvPicPr>
          <p:cNvPr id="2050" name="Picture 2">
            <a:extLst>
              <a:ext uri="{FF2B5EF4-FFF2-40B4-BE49-F238E27FC236}">
                <a16:creationId xmlns:a16="http://schemas.microsoft.com/office/drawing/2014/main" id="{B57F8556-F06E-4F2F-BA18-D04DC4604B3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991807" y="3095709"/>
            <a:ext cx="4739407" cy="1238081"/>
          </a:xfrm>
          <a:prstGeom prst="rect">
            <a:avLst/>
          </a:prstGeom>
          <a:noFill/>
          <a:extLst>
            <a:ext uri="{909E8E84-426E-40DD-AFC4-6F175D3DCCD1}">
              <a14:hiddenFill xmlns:a14="http://schemas.microsoft.com/office/drawing/2010/main">
                <a:solidFill>
                  <a:srgbClr val="FFFFFF"/>
                </a:solidFill>
              </a14:hiddenFill>
            </a:ext>
          </a:extLst>
        </p:spPr>
      </p:pic>
      <p:sp>
        <p:nvSpPr>
          <p:cNvPr id="281" name="Isosceles Triangle 280">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816772" y="3009900"/>
            <a:ext cx="336549" cy="21336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79" name="TextBox 78">
            <a:extLst>
              <a:ext uri="{FF2B5EF4-FFF2-40B4-BE49-F238E27FC236}">
                <a16:creationId xmlns:a16="http://schemas.microsoft.com/office/drawing/2014/main" id="{98AEB7F4-832F-4EF8-B7F2-992CDAC8C960}"/>
              </a:ext>
            </a:extLst>
          </p:cNvPr>
          <p:cNvSpPr txBox="1"/>
          <p:nvPr/>
        </p:nvSpPr>
        <p:spPr>
          <a:xfrm>
            <a:off x="4136324" y="1057632"/>
            <a:ext cx="4598805" cy="1600438"/>
          </a:xfrm>
          <a:prstGeom prst="rect">
            <a:avLst/>
          </a:prstGeom>
          <a:noFill/>
        </p:spPr>
        <p:txBody>
          <a:bodyPr wrap="square">
            <a:spAutoFit/>
          </a:bodyPr>
          <a:lstStyle/>
          <a:p>
            <a:pPr rtl="0">
              <a:spcBef>
                <a:spcPts val="0"/>
              </a:spcBef>
              <a:spcAft>
                <a:spcPts val="600"/>
              </a:spcAft>
            </a:pPr>
            <a:r>
              <a:rPr lang="en-GB" sz="1400" b="0" i="0" u="none" strike="noStrike" dirty="0">
                <a:solidFill>
                  <a:srgbClr val="000000"/>
                </a:solidFill>
                <a:effectLst/>
                <a:latin typeface="Times New Roman" panose="02020603050405020304" pitchFamily="18" charset="0"/>
              </a:rPr>
              <a:t>The model expects the audio file that is being used as input should be sampled at 16,000Hz but depending upon the type of microphone being used and the operating system settings, audio could be sampled at any frequency, so to handle this, we need to resample the frequency at 16,000Hz and convert it to NumPy int so the model can understand it and work with it.</a:t>
            </a:r>
            <a:endParaRPr lang="en-IN"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2" name="VID-20201231-WA0049">
            <a:hlinkClick r:id="" action="ppaction://media"/>
            <a:extLst>
              <a:ext uri="{FF2B5EF4-FFF2-40B4-BE49-F238E27FC236}">
                <a16:creationId xmlns:a16="http://schemas.microsoft.com/office/drawing/2014/main" id="{1270DE7E-0DDA-4C25-80F5-2DFF88C3BF2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588"/>
            <a:ext cx="9144000" cy="51403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9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33"/>
        <p:cNvGrpSpPr/>
        <p:nvPr/>
      </p:nvGrpSpPr>
      <p:grpSpPr>
        <a:xfrm>
          <a:off x="0" y="0"/>
          <a:ext cx="0" cy="0"/>
          <a:chOff x="0" y="0"/>
          <a:chExt cx="0" cy="0"/>
        </a:xfrm>
      </p:grpSpPr>
      <p:sp>
        <p:nvSpPr>
          <p:cNvPr id="134" name="Google Shape;134;p20"/>
          <p:cNvSpPr txBox="1">
            <a:spLocks noGrp="1"/>
          </p:cNvSpPr>
          <p:nvPr>
            <p:ph type="title"/>
          </p:nvPr>
        </p:nvSpPr>
        <p:spPr>
          <a:xfrm>
            <a:off x="1457327" y="107157"/>
            <a:ext cx="1328737" cy="771525"/>
          </a:xfrm>
          <a:prstGeom prst="rect">
            <a:avLst/>
          </a:prstGeom>
        </p:spPr>
        <p:txBody>
          <a:bodyPr spcFirstLastPara="1" vert="horz" lIns="91440" tIns="45720" rIns="91440" bIns="45720" rtlCol="0" anchor="t" anchorCtr="0">
            <a:normAutofit/>
          </a:bodyPr>
          <a:lstStyle/>
          <a:p>
            <a:pPr marL="0" lvl="0" indent="0" defTabSz="457200">
              <a:spcBef>
                <a:spcPct val="0"/>
              </a:spcBef>
              <a:spcAft>
                <a:spcPts val="0"/>
              </a:spcAft>
            </a:pPr>
            <a:r>
              <a:rPr lang="en-US" sz="3600" dirty="0">
                <a:solidFill>
                  <a:schemeClr val="accent1"/>
                </a:solidFill>
              </a:rPr>
              <a:t>NLU</a:t>
            </a:r>
          </a:p>
        </p:txBody>
      </p:sp>
      <p:sp>
        <p:nvSpPr>
          <p:cNvPr id="30" name="TextBox 29">
            <a:extLst>
              <a:ext uri="{FF2B5EF4-FFF2-40B4-BE49-F238E27FC236}">
                <a16:creationId xmlns:a16="http://schemas.microsoft.com/office/drawing/2014/main" id="{D761D94D-CA5D-4233-8419-79B8F6EFC7F0}"/>
              </a:ext>
            </a:extLst>
          </p:cNvPr>
          <p:cNvSpPr txBox="1"/>
          <p:nvPr/>
        </p:nvSpPr>
        <p:spPr>
          <a:xfrm>
            <a:off x="4697956" y="803850"/>
            <a:ext cx="4354287" cy="4339650"/>
          </a:xfrm>
          <a:prstGeom prst="rect">
            <a:avLst/>
          </a:prstGeom>
          <a:noFill/>
        </p:spPr>
        <p:txBody>
          <a:bodyPr wrap="square">
            <a:spAutoFit/>
          </a:bodyPr>
          <a:lstStyle/>
          <a:p>
            <a:pPr rtl="0">
              <a:spcBef>
                <a:spcPts val="0"/>
              </a:spcBef>
              <a:spcAft>
                <a:spcPts val="0"/>
              </a:spcAft>
            </a:pPr>
            <a:r>
              <a:rPr lang="en-GB" sz="1200" b="1" i="0" u="none" strike="noStrike" dirty="0">
                <a:solidFill>
                  <a:srgbClr val="000000"/>
                </a:solidFill>
                <a:effectLst/>
                <a:latin typeface="Times New Roman" panose="02020603050405020304" pitchFamily="18" charset="0"/>
              </a:rPr>
              <a:t>Data </a:t>
            </a:r>
            <a:r>
              <a:rPr lang="en-GB" sz="1200" b="1" i="0" u="none" strike="noStrike" dirty="0" err="1">
                <a:solidFill>
                  <a:srgbClr val="000000"/>
                </a:solidFill>
                <a:effectLst/>
                <a:latin typeface="Times New Roman" panose="02020603050405020304" pitchFamily="18" charset="0"/>
              </a:rPr>
              <a:t>Preprocessing</a:t>
            </a:r>
            <a:r>
              <a:rPr lang="en-GB" sz="1200" b="1" i="0" u="none" strike="noStrike" dirty="0">
                <a:solidFill>
                  <a:srgbClr val="000000"/>
                </a:solidFill>
                <a:effectLst/>
                <a:latin typeface="Times New Roman" panose="02020603050405020304" pitchFamily="18" charset="0"/>
              </a:rPr>
              <a:t> and Feature Extraction</a:t>
            </a:r>
            <a:endParaRPr lang="en-GB" sz="1200" b="0" dirty="0">
              <a:effectLst/>
            </a:endParaRPr>
          </a:p>
          <a:p>
            <a:pPr rtl="0">
              <a:spcBef>
                <a:spcPts val="0"/>
              </a:spcBef>
              <a:spcAft>
                <a:spcPts val="0"/>
              </a:spcAft>
            </a:pPr>
            <a:br>
              <a:rPr lang="en-GB" sz="1200" b="0" dirty="0">
                <a:effectLst/>
              </a:rPr>
            </a:br>
            <a:r>
              <a:rPr lang="en-GB" sz="1200" b="0" i="0" u="none" strike="noStrike" dirty="0">
                <a:solidFill>
                  <a:srgbClr val="000000"/>
                </a:solidFill>
                <a:effectLst/>
                <a:latin typeface="Times New Roman" panose="02020603050405020304" pitchFamily="18" charset="0"/>
              </a:rPr>
              <a:t>Our dataset is in json format </a:t>
            </a:r>
          </a:p>
          <a:p>
            <a:pPr marL="285750" indent="-285750" rtl="0">
              <a:spcBef>
                <a:spcPts val="0"/>
              </a:spcBef>
              <a:spcAft>
                <a:spcPts val="0"/>
              </a:spcAft>
              <a:buFont typeface="Arial" panose="020B0604020202020204" pitchFamily="34" charset="0"/>
              <a:buChar char="•"/>
            </a:pPr>
            <a:r>
              <a:rPr lang="en-GB" sz="1200" b="0" i="0" u="none" strike="noStrike" dirty="0">
                <a:solidFill>
                  <a:srgbClr val="000000"/>
                </a:solidFill>
                <a:effectLst/>
                <a:latin typeface="Times New Roman" panose="02020603050405020304" pitchFamily="18" charset="0"/>
              </a:rPr>
              <a:t>labels tag</a:t>
            </a:r>
            <a:endParaRPr lang="en-GB" sz="1200" dirty="0">
              <a:solidFill>
                <a:srgbClr val="000000"/>
              </a:solidFill>
              <a:latin typeface="Times New Roman" panose="02020603050405020304" pitchFamily="18" charset="0"/>
            </a:endParaRPr>
          </a:p>
          <a:p>
            <a:pPr marL="285750" indent="-285750" rtl="0">
              <a:spcBef>
                <a:spcPts val="0"/>
              </a:spcBef>
              <a:spcAft>
                <a:spcPts val="0"/>
              </a:spcAft>
              <a:buFont typeface="Arial" panose="020B0604020202020204" pitchFamily="34" charset="0"/>
              <a:buChar char="•"/>
            </a:pPr>
            <a:r>
              <a:rPr lang="en-GB" sz="1200" b="0" i="0" u="none" strike="noStrike" dirty="0">
                <a:solidFill>
                  <a:srgbClr val="000000"/>
                </a:solidFill>
                <a:effectLst/>
                <a:latin typeface="Times New Roman" panose="02020603050405020304" pitchFamily="18" charset="0"/>
              </a:rPr>
              <a:t>intent and its corresponding response</a:t>
            </a:r>
          </a:p>
          <a:p>
            <a:pPr marL="285750" indent="-285750" rtl="0">
              <a:spcBef>
                <a:spcPts val="0"/>
              </a:spcBef>
              <a:spcAft>
                <a:spcPts val="0"/>
              </a:spcAft>
              <a:buFont typeface="Arial" panose="020B0604020202020204" pitchFamily="34" charset="0"/>
              <a:buChar char="•"/>
            </a:pPr>
            <a:r>
              <a:rPr lang="en-GB" sz="1200" b="0" i="0" u="none" strike="noStrike" dirty="0">
                <a:solidFill>
                  <a:srgbClr val="000000"/>
                </a:solidFill>
                <a:effectLst/>
                <a:latin typeface="Times New Roman" panose="02020603050405020304" pitchFamily="18" charset="0"/>
              </a:rPr>
              <a:t>first step is to make the string in lowercase </a:t>
            </a:r>
            <a:endParaRPr lang="en-GB" sz="1200" dirty="0">
              <a:solidFill>
                <a:srgbClr val="000000"/>
              </a:solidFill>
              <a:latin typeface="Times New Roman" panose="02020603050405020304" pitchFamily="18" charset="0"/>
            </a:endParaRPr>
          </a:p>
          <a:p>
            <a:pPr marL="285750" indent="-285750" rtl="0">
              <a:spcBef>
                <a:spcPts val="0"/>
              </a:spcBef>
              <a:spcAft>
                <a:spcPts val="0"/>
              </a:spcAft>
              <a:buFont typeface="Arial" panose="020B0604020202020204" pitchFamily="34" charset="0"/>
              <a:buChar char="•"/>
            </a:pPr>
            <a:r>
              <a:rPr lang="en-GB" sz="1200" b="0" i="0" u="none" strike="noStrike" dirty="0">
                <a:solidFill>
                  <a:srgbClr val="000000"/>
                </a:solidFill>
                <a:effectLst/>
                <a:latin typeface="Times New Roman" panose="02020603050405020304" pitchFamily="18" charset="0"/>
              </a:rPr>
              <a:t>remove punctuations and </a:t>
            </a:r>
            <a:r>
              <a:rPr lang="en-GB" sz="1200" b="0" i="0" u="none" strike="noStrike" dirty="0" err="1">
                <a:solidFill>
                  <a:srgbClr val="000000"/>
                </a:solidFill>
                <a:effectLst/>
                <a:latin typeface="Times New Roman" panose="02020603050405020304" pitchFamily="18" charset="0"/>
              </a:rPr>
              <a:t>stopwords</a:t>
            </a:r>
            <a:r>
              <a:rPr lang="en-GB" sz="1200" b="0" i="0" u="none" strike="noStrike" dirty="0">
                <a:solidFill>
                  <a:srgbClr val="000000"/>
                </a:solidFill>
                <a:effectLst/>
                <a:latin typeface="Times New Roman" panose="02020603050405020304" pitchFamily="18" charset="0"/>
              </a:rPr>
              <a:t> from it. </a:t>
            </a:r>
            <a:endParaRPr lang="en-GB" sz="1200" b="0" dirty="0">
              <a:effectLst/>
            </a:endParaRPr>
          </a:p>
          <a:p>
            <a:pPr rtl="0">
              <a:spcBef>
                <a:spcPts val="0"/>
              </a:spcBef>
              <a:spcAft>
                <a:spcPts val="0"/>
              </a:spcAft>
            </a:pPr>
            <a:br>
              <a:rPr lang="en-GB" sz="1200" b="0" dirty="0">
                <a:effectLst/>
              </a:rPr>
            </a:br>
            <a:r>
              <a:rPr lang="en-GB" sz="1200" b="1" i="0" u="none" strike="noStrike" dirty="0">
                <a:solidFill>
                  <a:srgbClr val="000000"/>
                </a:solidFill>
                <a:effectLst/>
                <a:latin typeface="Times New Roman" panose="02020603050405020304" pitchFamily="18" charset="0"/>
              </a:rPr>
              <a:t>Tokenization</a:t>
            </a:r>
            <a:r>
              <a:rPr lang="en-GB" sz="1200" b="0" i="0" u="none" strike="noStrike" dirty="0">
                <a:solidFill>
                  <a:srgbClr val="000000"/>
                </a:solidFill>
                <a:effectLst/>
                <a:latin typeface="Times New Roman" panose="02020603050405020304" pitchFamily="18" charset="0"/>
              </a:rPr>
              <a:t> is a way of separating a piece of text into smaller units called tokens. Here, tokens can be either words, characters, or </a:t>
            </a:r>
            <a:r>
              <a:rPr lang="en-GB" sz="1200" b="0" i="0" u="none" strike="noStrike" dirty="0" err="1">
                <a:solidFill>
                  <a:srgbClr val="000000"/>
                </a:solidFill>
                <a:effectLst/>
                <a:latin typeface="Times New Roman" panose="02020603050405020304" pitchFamily="18" charset="0"/>
              </a:rPr>
              <a:t>subwords</a:t>
            </a:r>
            <a:r>
              <a:rPr lang="en-GB" sz="1200" b="0" i="0" u="none" strike="noStrike" dirty="0">
                <a:solidFill>
                  <a:srgbClr val="000000"/>
                </a:solidFill>
                <a:effectLst/>
                <a:latin typeface="Times New Roman" panose="02020603050405020304" pitchFamily="18" charset="0"/>
              </a:rPr>
              <a:t>. We  have done word tokenization converting user’s query into tokens using </a:t>
            </a:r>
            <a:r>
              <a:rPr lang="en-GB" sz="1200" b="0" i="0" u="none" strike="noStrike" dirty="0" err="1">
                <a:solidFill>
                  <a:srgbClr val="000000"/>
                </a:solidFill>
                <a:effectLst/>
                <a:latin typeface="Times New Roman" panose="02020603050405020304" pitchFamily="18" charset="0"/>
              </a:rPr>
              <a:t>nltk</a:t>
            </a:r>
            <a:r>
              <a:rPr lang="en-GB" sz="1200" b="0" i="0" u="none" strike="noStrike" dirty="0">
                <a:solidFill>
                  <a:srgbClr val="000000"/>
                </a:solidFill>
                <a:effectLst/>
                <a:latin typeface="Times New Roman" panose="02020603050405020304" pitchFamily="18" charset="0"/>
              </a:rPr>
              <a:t> module.</a:t>
            </a:r>
            <a:endParaRPr lang="en-GB" sz="1200" b="0" dirty="0">
              <a:effectLst/>
            </a:endParaRPr>
          </a:p>
          <a:p>
            <a:pPr rtl="0">
              <a:spcBef>
                <a:spcPts val="0"/>
              </a:spcBef>
              <a:spcAft>
                <a:spcPts val="0"/>
              </a:spcAft>
            </a:pPr>
            <a:br>
              <a:rPr lang="en-GB" sz="1200" b="0" dirty="0">
                <a:effectLst/>
              </a:rPr>
            </a:br>
            <a:r>
              <a:rPr lang="en-GB" sz="1200" b="1" i="0" u="none" strike="noStrike" dirty="0">
                <a:solidFill>
                  <a:srgbClr val="000000"/>
                </a:solidFill>
                <a:effectLst/>
                <a:latin typeface="Times New Roman" panose="02020603050405020304" pitchFamily="18" charset="0"/>
              </a:rPr>
              <a:t>Stemming</a:t>
            </a:r>
            <a:r>
              <a:rPr lang="en-GB" sz="1200" b="0" i="0" u="none" strike="noStrike" dirty="0">
                <a:solidFill>
                  <a:srgbClr val="000000"/>
                </a:solidFill>
                <a:effectLst/>
                <a:latin typeface="Times New Roman" panose="02020603050405020304" pitchFamily="18" charset="0"/>
              </a:rPr>
              <a:t> is the process of reducing a word to its word stem that affixes to suffixes and prefixes or to the roots of words known as a lemma. After we have done tokenization every token is converted into its root word for this we have used </a:t>
            </a:r>
            <a:r>
              <a:rPr lang="en-GB" sz="1200" b="0" i="0" u="none" strike="noStrike" dirty="0" err="1">
                <a:solidFill>
                  <a:srgbClr val="000000"/>
                </a:solidFill>
                <a:effectLst/>
                <a:latin typeface="Times New Roman" panose="02020603050405020304" pitchFamily="18" charset="0"/>
              </a:rPr>
              <a:t>PorterStemmer</a:t>
            </a:r>
            <a:r>
              <a:rPr lang="en-GB" sz="1200" b="0" i="0" u="none" strike="noStrike" dirty="0">
                <a:solidFill>
                  <a:srgbClr val="000000"/>
                </a:solidFill>
                <a:effectLst/>
                <a:latin typeface="Times New Roman" panose="02020603050405020304" pitchFamily="18" charset="0"/>
              </a:rPr>
              <a:t>.</a:t>
            </a:r>
            <a:endParaRPr lang="en-GB" sz="1200" b="0" dirty="0">
              <a:effectLst/>
            </a:endParaRPr>
          </a:p>
          <a:p>
            <a:pPr rtl="0">
              <a:spcBef>
                <a:spcPts val="0"/>
              </a:spcBef>
              <a:spcAft>
                <a:spcPts val="0"/>
              </a:spcAft>
            </a:pPr>
            <a:br>
              <a:rPr lang="en-GB" sz="1200" b="0" dirty="0">
                <a:effectLst/>
              </a:rPr>
            </a:br>
            <a:r>
              <a:rPr lang="en-GB" sz="1200" b="1" i="0" u="none" strike="noStrike" dirty="0" err="1">
                <a:solidFill>
                  <a:srgbClr val="000000"/>
                </a:solidFill>
                <a:effectLst/>
                <a:latin typeface="Times New Roman" panose="02020603050405020304" pitchFamily="18" charset="0"/>
              </a:rPr>
              <a:t>Bag_of_words</a:t>
            </a:r>
            <a:r>
              <a:rPr lang="en-GB" sz="1200" b="1" i="0" u="none" strike="noStrike" dirty="0">
                <a:solidFill>
                  <a:srgbClr val="000000"/>
                </a:solidFill>
                <a:effectLst/>
                <a:latin typeface="Times New Roman" panose="02020603050405020304" pitchFamily="18" charset="0"/>
              </a:rPr>
              <a:t>: </a:t>
            </a:r>
            <a:r>
              <a:rPr lang="en-GB" sz="1200" b="0" i="0" u="none" strike="noStrike" dirty="0">
                <a:solidFill>
                  <a:srgbClr val="000000"/>
                </a:solidFill>
                <a:effectLst/>
                <a:latin typeface="Times New Roman" panose="02020603050405020304" pitchFamily="18" charset="0"/>
              </a:rPr>
              <a:t>A bag of words is a representation of text that describes the occurrence of words within a document. We just keep track of word counts and disregard the grammatical details and the word order. We have used our training data to make a bag of words.</a:t>
            </a:r>
            <a:br>
              <a:rPr lang="en-GB" sz="1200" dirty="0"/>
            </a:br>
            <a:endParaRPr lang="en-IN" sz="1200" dirty="0"/>
          </a:p>
        </p:txBody>
      </p:sp>
      <p:graphicFrame>
        <p:nvGraphicFramePr>
          <p:cNvPr id="138" name="TextBox 10">
            <a:extLst>
              <a:ext uri="{FF2B5EF4-FFF2-40B4-BE49-F238E27FC236}">
                <a16:creationId xmlns:a16="http://schemas.microsoft.com/office/drawing/2014/main" id="{106C36EB-5E85-4C2A-B677-25E25917518F}"/>
              </a:ext>
            </a:extLst>
          </p:cNvPr>
          <p:cNvGraphicFramePr/>
          <p:nvPr>
            <p:extLst>
              <p:ext uri="{D42A27DB-BD31-4B8C-83A1-F6EECF244321}">
                <p14:modId xmlns:p14="http://schemas.microsoft.com/office/powerpoint/2010/main" val="4234017261"/>
              </p:ext>
            </p:extLst>
          </p:nvPr>
        </p:nvGraphicFramePr>
        <p:xfrm>
          <a:off x="97382" y="696693"/>
          <a:ext cx="4600574" cy="43396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1"/>
          <p:cNvSpPr txBox="1">
            <a:spLocks noGrp="1"/>
          </p:cNvSpPr>
          <p:nvPr>
            <p:ph type="body" idx="1"/>
          </p:nvPr>
        </p:nvSpPr>
        <p:spPr>
          <a:xfrm>
            <a:off x="1100573" y="739584"/>
            <a:ext cx="7210761" cy="131088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400" b="0" i="0" u="none" strike="noStrike" dirty="0">
                <a:solidFill>
                  <a:srgbClr val="000000"/>
                </a:solidFill>
                <a:effectLst/>
                <a:latin typeface="Times New Roman" panose="02020603050405020304" pitchFamily="18" charset="0"/>
              </a:rPr>
              <a:t>To provide more of an individualized experience to the user’s we have provided the user with an option to enter his google credentials and then we will fetch his history using selenium and the model will train on it automatically from time to time.</a:t>
            </a:r>
            <a:r>
              <a:rPr lang="en" sz="1400" u="sng" dirty="0"/>
              <a:t>                                                           </a:t>
            </a:r>
            <a:endParaRPr sz="1400" u="sng" dirty="0"/>
          </a:p>
        </p:txBody>
      </p:sp>
      <p:sp>
        <p:nvSpPr>
          <p:cNvPr id="6" name="Google Shape;135;p20">
            <a:extLst>
              <a:ext uri="{FF2B5EF4-FFF2-40B4-BE49-F238E27FC236}">
                <a16:creationId xmlns:a16="http://schemas.microsoft.com/office/drawing/2014/main" id="{C3262E9D-F1BB-4F55-9A6D-F0DD9E3D5BE9}"/>
              </a:ext>
            </a:extLst>
          </p:cNvPr>
          <p:cNvSpPr txBox="1">
            <a:spLocks/>
          </p:cNvSpPr>
          <p:nvPr/>
        </p:nvSpPr>
        <p:spPr>
          <a:xfrm>
            <a:off x="243602" y="2145962"/>
            <a:ext cx="3646069" cy="425788"/>
          </a:xfrm>
          <a:prstGeom prst="rect">
            <a:avLst/>
          </a:prstGeom>
        </p:spPr>
        <p:txBody>
          <a:bodyPr spcFirstLastPara="1" vert="horz" wrap="square" lIns="91425" tIns="91425" rIns="91425" bIns="91425" rtlCol="0" anchor="t" anchorCtr="0">
            <a:noAutofit/>
          </a:bodyPr>
          <a:lstStyle>
            <a:lvl1pPr marL="457200" lvl="0" indent="-311150" algn="l" defTabSz="342900" rtl="0" eaLnBrk="1" latinLnBrk="0" hangingPunct="1">
              <a:spcBef>
                <a:spcPts val="0"/>
              </a:spcBef>
              <a:spcAft>
                <a:spcPts val="0"/>
              </a:spcAft>
              <a:buClr>
                <a:schemeClr val="accent1"/>
              </a:buClr>
              <a:buSzPts val="1300"/>
              <a:buFont typeface="Wingdings 3" charset="2"/>
              <a:buChar char="●"/>
              <a:defRPr sz="1350" kern="1200">
                <a:solidFill>
                  <a:schemeClr val="tx1">
                    <a:lumMod val="75000"/>
                    <a:lumOff val="25000"/>
                  </a:schemeClr>
                </a:solidFill>
                <a:latin typeface="+mn-lt"/>
                <a:ea typeface="+mn-ea"/>
                <a:cs typeface="+mn-cs"/>
              </a:defRPr>
            </a:lvl1pPr>
            <a:lvl2pPr marL="914400" lvl="1" indent="-298450" algn="l" defTabSz="342900" rtl="0" eaLnBrk="1" latinLnBrk="0" hangingPunct="1">
              <a:spcBef>
                <a:spcPts val="1600"/>
              </a:spcBef>
              <a:spcAft>
                <a:spcPts val="0"/>
              </a:spcAft>
              <a:buClr>
                <a:schemeClr val="accent1"/>
              </a:buClr>
              <a:buSzPts val="1100"/>
              <a:buFont typeface="Wingdings 3" charset="2"/>
              <a:buChar char="○"/>
              <a:defRPr sz="1200" kern="1200">
                <a:solidFill>
                  <a:schemeClr val="tx1">
                    <a:lumMod val="75000"/>
                    <a:lumOff val="25000"/>
                  </a:schemeClr>
                </a:solidFill>
                <a:latin typeface="+mn-lt"/>
                <a:ea typeface="+mn-ea"/>
                <a:cs typeface="+mn-cs"/>
              </a:defRPr>
            </a:lvl2pPr>
            <a:lvl3pPr marL="1371600" lvl="2" indent="-298450" algn="l" defTabSz="342900" rtl="0" eaLnBrk="1" latinLnBrk="0" hangingPunct="1">
              <a:spcBef>
                <a:spcPts val="1600"/>
              </a:spcBef>
              <a:spcAft>
                <a:spcPts val="0"/>
              </a:spcAft>
              <a:buClr>
                <a:schemeClr val="accent1"/>
              </a:buClr>
              <a:buSzPts val="1100"/>
              <a:buFont typeface="Wingdings 3" charset="2"/>
              <a:buChar char="■"/>
              <a:defRPr sz="1050" kern="1200">
                <a:solidFill>
                  <a:schemeClr val="tx1">
                    <a:lumMod val="75000"/>
                    <a:lumOff val="25000"/>
                  </a:schemeClr>
                </a:solidFill>
                <a:latin typeface="+mn-lt"/>
                <a:ea typeface="+mn-ea"/>
                <a:cs typeface="+mn-cs"/>
              </a:defRPr>
            </a:lvl3pPr>
            <a:lvl4pPr marL="1828800" lvl="3" indent="-298450" algn="l" defTabSz="342900" rtl="0" eaLnBrk="1" latinLnBrk="0" hangingPunct="1">
              <a:spcBef>
                <a:spcPts val="1600"/>
              </a:spcBef>
              <a:spcAft>
                <a:spcPts val="0"/>
              </a:spcAft>
              <a:buClr>
                <a:schemeClr val="accent1"/>
              </a:buClr>
              <a:buSzPts val="1100"/>
              <a:buFont typeface="Wingdings 3" charset="2"/>
              <a:buChar char="●"/>
              <a:defRPr sz="900" kern="1200">
                <a:solidFill>
                  <a:schemeClr val="tx1">
                    <a:lumMod val="75000"/>
                    <a:lumOff val="25000"/>
                  </a:schemeClr>
                </a:solidFill>
                <a:latin typeface="+mn-lt"/>
                <a:ea typeface="+mn-ea"/>
                <a:cs typeface="+mn-cs"/>
              </a:defRPr>
            </a:lvl4pPr>
            <a:lvl5pPr marL="2286000" lvl="4" indent="-298450" algn="l" defTabSz="342900" rtl="0" eaLnBrk="1" latinLnBrk="0" hangingPunct="1">
              <a:spcBef>
                <a:spcPts val="1600"/>
              </a:spcBef>
              <a:spcAft>
                <a:spcPts val="0"/>
              </a:spcAft>
              <a:buClr>
                <a:schemeClr val="accent1"/>
              </a:buClr>
              <a:buSzPts val="1100"/>
              <a:buFont typeface="Wingdings 3" charset="2"/>
              <a:buChar char="○"/>
              <a:defRPr sz="900" kern="1200">
                <a:solidFill>
                  <a:schemeClr val="tx1">
                    <a:lumMod val="75000"/>
                    <a:lumOff val="25000"/>
                  </a:schemeClr>
                </a:solidFill>
                <a:latin typeface="+mn-lt"/>
                <a:ea typeface="+mn-ea"/>
                <a:cs typeface="+mn-cs"/>
              </a:defRPr>
            </a:lvl5pPr>
            <a:lvl6pPr marL="2743200" lvl="5" indent="-298450" algn="l" defTabSz="342900" rtl="0" eaLnBrk="1" latinLnBrk="0" hangingPunct="1">
              <a:spcBef>
                <a:spcPts val="1600"/>
              </a:spcBef>
              <a:spcAft>
                <a:spcPts val="0"/>
              </a:spcAft>
              <a:buClr>
                <a:schemeClr val="accent1"/>
              </a:buClr>
              <a:buSzPts val="1100"/>
              <a:buFont typeface="Wingdings 3" charset="2"/>
              <a:buChar char="■"/>
              <a:defRPr sz="900" kern="1200">
                <a:solidFill>
                  <a:schemeClr val="tx1">
                    <a:lumMod val="75000"/>
                    <a:lumOff val="25000"/>
                  </a:schemeClr>
                </a:solidFill>
                <a:latin typeface="+mn-lt"/>
                <a:ea typeface="+mn-ea"/>
                <a:cs typeface="+mn-cs"/>
              </a:defRPr>
            </a:lvl6pPr>
            <a:lvl7pPr marL="3200400" lvl="6" indent="-298450" algn="l" defTabSz="342900" rtl="0" eaLnBrk="1" latinLnBrk="0" hangingPunct="1">
              <a:spcBef>
                <a:spcPts val="1600"/>
              </a:spcBef>
              <a:spcAft>
                <a:spcPts val="0"/>
              </a:spcAft>
              <a:buClr>
                <a:schemeClr val="accent1"/>
              </a:buClr>
              <a:buSzPts val="1100"/>
              <a:buFont typeface="Wingdings 3" charset="2"/>
              <a:buChar char="●"/>
              <a:defRPr sz="900" kern="1200">
                <a:solidFill>
                  <a:schemeClr val="tx1">
                    <a:lumMod val="75000"/>
                    <a:lumOff val="25000"/>
                  </a:schemeClr>
                </a:solidFill>
                <a:latin typeface="+mn-lt"/>
                <a:ea typeface="+mn-ea"/>
                <a:cs typeface="+mn-cs"/>
              </a:defRPr>
            </a:lvl7pPr>
            <a:lvl8pPr marL="3657600" lvl="7" indent="-298450" algn="l" defTabSz="342900" rtl="0" eaLnBrk="1" latinLnBrk="0" hangingPunct="1">
              <a:spcBef>
                <a:spcPts val="1600"/>
              </a:spcBef>
              <a:spcAft>
                <a:spcPts val="0"/>
              </a:spcAft>
              <a:buClr>
                <a:schemeClr val="accent1"/>
              </a:buClr>
              <a:buSzPts val="1100"/>
              <a:buFont typeface="Wingdings 3" charset="2"/>
              <a:buChar char="○"/>
              <a:defRPr sz="900" kern="1200">
                <a:solidFill>
                  <a:schemeClr val="tx1">
                    <a:lumMod val="75000"/>
                    <a:lumOff val="25000"/>
                  </a:schemeClr>
                </a:solidFill>
                <a:latin typeface="+mn-lt"/>
                <a:ea typeface="+mn-ea"/>
                <a:cs typeface="+mn-cs"/>
              </a:defRPr>
            </a:lvl8pPr>
            <a:lvl9pPr marL="4114800" lvl="8" indent="-298450" algn="l" defTabSz="342900" rtl="0" eaLnBrk="1" latinLnBrk="0" hangingPunct="1">
              <a:spcBef>
                <a:spcPts val="1600"/>
              </a:spcBef>
              <a:spcAft>
                <a:spcPts val="1600"/>
              </a:spcAft>
              <a:buClr>
                <a:schemeClr val="accent1"/>
              </a:buClr>
              <a:buSzPts val="1100"/>
              <a:buFont typeface="Wingdings 3" charset="2"/>
              <a:buChar char="■"/>
              <a:defRPr sz="900" kern="1200">
                <a:solidFill>
                  <a:schemeClr val="tx1">
                    <a:lumMod val="75000"/>
                    <a:lumOff val="25000"/>
                  </a:schemeClr>
                </a:solidFill>
                <a:latin typeface="+mn-lt"/>
                <a:ea typeface="+mn-ea"/>
                <a:cs typeface="+mn-cs"/>
              </a:defRPr>
            </a:lvl9pPr>
          </a:lstStyle>
          <a:p>
            <a:pPr marL="0" indent="0">
              <a:buFont typeface="Wingdings 3" charset="2"/>
              <a:buNone/>
            </a:pPr>
            <a:r>
              <a:rPr lang="en-GB" sz="1500" b="1" u="sng" dirty="0"/>
              <a:t>NLU model</a:t>
            </a:r>
            <a:endParaRPr lang="en-GB" u="sng" dirty="0"/>
          </a:p>
          <a:p>
            <a:pPr marL="0" indent="0">
              <a:spcBef>
                <a:spcPts val="1600"/>
              </a:spcBef>
              <a:buFont typeface="Wingdings 3" charset="2"/>
              <a:buNone/>
            </a:pPr>
            <a:endParaRPr lang="en-GB" u="sng" dirty="0"/>
          </a:p>
          <a:p>
            <a:pPr marL="0" indent="0">
              <a:spcBef>
                <a:spcPts val="1600"/>
              </a:spcBef>
              <a:spcAft>
                <a:spcPts val="1600"/>
              </a:spcAft>
              <a:buFont typeface="Wingdings 3" charset="2"/>
              <a:buNone/>
            </a:pPr>
            <a:endParaRPr lang="en-GB" u="sng" dirty="0"/>
          </a:p>
        </p:txBody>
      </p:sp>
      <p:pic>
        <p:nvPicPr>
          <p:cNvPr id="7" name="Google Shape;136;p20">
            <a:extLst>
              <a:ext uri="{FF2B5EF4-FFF2-40B4-BE49-F238E27FC236}">
                <a16:creationId xmlns:a16="http://schemas.microsoft.com/office/drawing/2014/main" id="{01D41BD0-6F9A-4BD1-94BB-84D6DAEBD576}"/>
              </a:ext>
            </a:extLst>
          </p:cNvPr>
          <p:cNvPicPr preferRelativeResize="0"/>
          <p:nvPr/>
        </p:nvPicPr>
        <p:blipFill>
          <a:blip r:embed="rId3">
            <a:alphaModFix/>
          </a:blip>
          <a:stretch>
            <a:fillRect/>
          </a:stretch>
        </p:blipFill>
        <p:spPr>
          <a:xfrm>
            <a:off x="179402" y="2618094"/>
            <a:ext cx="4063674" cy="2404543"/>
          </a:xfrm>
          <a:prstGeom prst="rect">
            <a:avLst/>
          </a:prstGeom>
          <a:noFill/>
          <a:ln>
            <a:solidFill>
              <a:schemeClr val="tx1"/>
            </a:solidFill>
          </a:ln>
        </p:spPr>
      </p:pic>
      <p:sp>
        <p:nvSpPr>
          <p:cNvPr id="8" name="TextBox 7">
            <a:extLst>
              <a:ext uri="{FF2B5EF4-FFF2-40B4-BE49-F238E27FC236}">
                <a16:creationId xmlns:a16="http://schemas.microsoft.com/office/drawing/2014/main" id="{EFAD7D13-1583-4414-8169-3B3608239E19}"/>
              </a:ext>
            </a:extLst>
          </p:cNvPr>
          <p:cNvSpPr txBox="1"/>
          <p:nvPr/>
        </p:nvSpPr>
        <p:spPr>
          <a:xfrm>
            <a:off x="4958823" y="2723705"/>
            <a:ext cx="3322317" cy="369332"/>
          </a:xfrm>
          <a:prstGeom prst="rect">
            <a:avLst/>
          </a:prstGeom>
          <a:noFill/>
        </p:spPr>
        <p:txBody>
          <a:bodyPr wrap="square">
            <a:spAutoFit/>
          </a:bodyPr>
          <a:lstStyle/>
          <a:p>
            <a:pPr marL="0" lvl="0" indent="0" algn="l" rtl="0">
              <a:spcBef>
                <a:spcPts val="0"/>
              </a:spcBef>
              <a:spcAft>
                <a:spcPts val="0"/>
              </a:spcAft>
              <a:buNone/>
            </a:pPr>
            <a:r>
              <a:rPr lang="en-IN" sz="1800" b="1" u="sng" dirty="0"/>
              <a:t>Hyperparameters for training</a:t>
            </a:r>
          </a:p>
        </p:txBody>
      </p:sp>
      <p:pic>
        <p:nvPicPr>
          <p:cNvPr id="9" name="Google Shape;137;p20">
            <a:extLst>
              <a:ext uri="{FF2B5EF4-FFF2-40B4-BE49-F238E27FC236}">
                <a16:creationId xmlns:a16="http://schemas.microsoft.com/office/drawing/2014/main" id="{D8ACE168-A71D-470F-83E6-F29F2766EE0D}"/>
              </a:ext>
            </a:extLst>
          </p:cNvPr>
          <p:cNvPicPr preferRelativeResize="0"/>
          <p:nvPr/>
        </p:nvPicPr>
        <p:blipFill>
          <a:blip r:embed="rId4">
            <a:alphaModFix/>
          </a:blip>
          <a:stretch>
            <a:fillRect/>
          </a:stretch>
        </p:blipFill>
        <p:spPr>
          <a:xfrm>
            <a:off x="4705953" y="3162010"/>
            <a:ext cx="4081891" cy="1377211"/>
          </a:xfrm>
          <a:prstGeom prst="rect">
            <a:avLst/>
          </a:prstGeom>
          <a:noFill/>
          <a:ln>
            <a:solidFill>
              <a:schemeClr val="tx1"/>
            </a:solidFill>
          </a:ln>
        </p:spPr>
      </p:pic>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1557</Words>
  <Application>Microsoft Office PowerPoint</Application>
  <PresentationFormat>On-screen Show (16:9)</PresentationFormat>
  <Paragraphs>94</Paragraphs>
  <Slides>17</Slides>
  <Notes>15</Notes>
  <HiddenSlides>0</HiddenSlides>
  <MMClips>5</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Lato</vt:lpstr>
      <vt:lpstr>Arial</vt:lpstr>
      <vt:lpstr>Trebuchet MS</vt:lpstr>
      <vt:lpstr>Roboto</vt:lpstr>
      <vt:lpstr>Wingdings 3</vt:lpstr>
      <vt:lpstr>Times New Roman</vt:lpstr>
      <vt:lpstr>Facet</vt:lpstr>
      <vt:lpstr>B.E. Project - I (CEC23)</vt:lpstr>
      <vt:lpstr>Objectives</vt:lpstr>
      <vt:lpstr>Working of the Project</vt:lpstr>
      <vt:lpstr>WakeWord</vt:lpstr>
      <vt:lpstr>PowerPoint Presentation</vt:lpstr>
      <vt:lpstr>Speech to Text</vt:lpstr>
      <vt:lpstr>PowerPoint Presentation</vt:lpstr>
      <vt:lpstr>NLU</vt:lpstr>
      <vt:lpstr>PowerPoint Presentation</vt:lpstr>
      <vt:lpstr>PowerPoint Presentation</vt:lpstr>
      <vt:lpstr>Text to Speech</vt:lpstr>
      <vt:lpstr>PowerPoint Presentation</vt:lpstr>
      <vt:lpstr>PowerPoint Presentation</vt:lpstr>
      <vt:lpstr>Application and Future Scope</vt:lpstr>
      <vt:lpstr>References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 Project - I (CEC23)</dc:title>
  <dc:creator>ABHISHEK SINGH</dc:creator>
  <cp:lastModifiedBy>ABHISHEK SINGH</cp:lastModifiedBy>
  <cp:revision>1</cp:revision>
  <dcterms:created xsi:type="dcterms:W3CDTF">2021-01-01T05:23:44Z</dcterms:created>
  <dcterms:modified xsi:type="dcterms:W3CDTF">2021-01-01T05:26:00Z</dcterms:modified>
</cp:coreProperties>
</file>

<file path=docProps/thumbnail.jpeg>
</file>